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e0a86d855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554bd09ee452a"/>
  </p:sldMasterIdLst>
  <p:sldIdLst>
    <p:sldId xmlns:r="http://schemas.openxmlformats.org/officeDocument/2006/relationships" id="256" r:id="R49d220e9e22c4a2c"/>
    <p:sldId xmlns:r="http://schemas.openxmlformats.org/officeDocument/2006/relationships" id="257" r:id="Rcb099d8d0d22438b"/>
    <p:sldId xmlns:r="http://schemas.openxmlformats.org/officeDocument/2006/relationships" id="258" r:id="R7fbb1f4987cf4a60"/>
    <p:sldId xmlns:r="http://schemas.openxmlformats.org/officeDocument/2006/relationships" id="259" r:id="R7a017e9e7a0b405c"/>
    <p:sldId xmlns:r="http://schemas.openxmlformats.org/officeDocument/2006/relationships" id="260" r:id="Rd926f08ee57245ee"/>
    <p:sldId xmlns:r="http://schemas.openxmlformats.org/officeDocument/2006/relationships" id="261" r:id="Rcd5ae30add4d48f0"/>
    <p:sldId xmlns:r="http://schemas.openxmlformats.org/officeDocument/2006/relationships" id="262" r:id="Rdb54dc04c6ce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554bd09ee452a" /><Relationship Type="http://schemas.openxmlformats.org/officeDocument/2006/relationships/slide" Target="/ppt/slides/slide1.xml" Id="R49d220e9e22c4a2c" /><Relationship Type="http://schemas.openxmlformats.org/officeDocument/2006/relationships/slide" Target="/ppt/slides/slide2.xml" Id="Rcb099d8d0d22438b" /><Relationship Type="http://schemas.openxmlformats.org/officeDocument/2006/relationships/slide" Target="/ppt/slides/slide3.xml" Id="R7fbb1f4987cf4a60" /><Relationship Type="http://schemas.openxmlformats.org/officeDocument/2006/relationships/slide" Target="/ppt/slides/slide4.xml" Id="R7a017e9e7a0b405c" /><Relationship Type="http://schemas.openxmlformats.org/officeDocument/2006/relationships/slide" Target="/ppt/slides/slide5.xml" Id="Rd926f08ee57245ee" /><Relationship Type="http://schemas.openxmlformats.org/officeDocument/2006/relationships/slide" Target="/ppt/slides/slide6.xml" Id="Rcd5ae30add4d48f0" /><Relationship Type="http://schemas.openxmlformats.org/officeDocument/2006/relationships/slide" Target="/ppt/slides/slide7.xml" Id="Rdb54dc04c6ce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1e035da25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3e0841b6430d" /><Relationship Type="http://schemas.openxmlformats.org/officeDocument/2006/relationships/theme" Target="/ppt/slideMasters/theme/theme1.xml" Id="R2b5cd7a31514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a3e0841b6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76a4cbac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eed239946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dd8e06f1e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12ea066b6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37c4ef542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e3cfc8f8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638c7f76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16 070 556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