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d02fd7676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8dab2e150a4bf8"/>
  </p:sldMasterIdLst>
  <p:sldIdLst>
    <p:sldId xmlns:r="http://schemas.openxmlformats.org/officeDocument/2006/relationships" id="256" r:id="Rc64a2f6329884982"/>
    <p:sldId xmlns:r="http://schemas.openxmlformats.org/officeDocument/2006/relationships" id="257" r:id="R0d4a6d8fe102438b"/>
    <p:sldId xmlns:r="http://schemas.openxmlformats.org/officeDocument/2006/relationships" id="258" r:id="Rb85ea088426f42e4"/>
    <p:sldId xmlns:r="http://schemas.openxmlformats.org/officeDocument/2006/relationships" id="259" r:id="Rd660419279d44f67"/>
    <p:sldId xmlns:r="http://schemas.openxmlformats.org/officeDocument/2006/relationships" id="260" r:id="R71b5b579f26540c2"/>
    <p:sldId xmlns:r="http://schemas.openxmlformats.org/officeDocument/2006/relationships" id="261" r:id="Rd7f7f06e832a46bf"/>
    <p:sldId xmlns:r="http://schemas.openxmlformats.org/officeDocument/2006/relationships" id="262" r:id="R940e5d6ad6e148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dab2e150a4bf8" /><Relationship Type="http://schemas.openxmlformats.org/officeDocument/2006/relationships/slide" Target="/ppt/slides/slide1.xml" Id="Rc64a2f6329884982" /><Relationship Type="http://schemas.openxmlformats.org/officeDocument/2006/relationships/slide" Target="/ppt/slides/slide2.xml" Id="R0d4a6d8fe102438b" /><Relationship Type="http://schemas.openxmlformats.org/officeDocument/2006/relationships/slide" Target="/ppt/slides/slide3.xml" Id="Rb85ea088426f42e4" /><Relationship Type="http://schemas.openxmlformats.org/officeDocument/2006/relationships/slide" Target="/ppt/slides/slide4.xml" Id="Rd660419279d44f67" /><Relationship Type="http://schemas.openxmlformats.org/officeDocument/2006/relationships/slide" Target="/ppt/slides/slide5.xml" Id="R71b5b579f26540c2" /><Relationship Type="http://schemas.openxmlformats.org/officeDocument/2006/relationships/slide" Target="/ppt/slides/slide6.xml" Id="Rd7f7f06e832a46bf" /><Relationship Type="http://schemas.openxmlformats.org/officeDocument/2006/relationships/slide" Target="/ppt/slides/slide7.xml" Id="R940e5d6ad6e148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5a5e30ec347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4e7991497497c" /><Relationship Type="http://schemas.openxmlformats.org/officeDocument/2006/relationships/theme" Target="/ppt/slideMasters/theme/theme1.xml" Id="Rb3c3c12457954b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34e799149749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02a1d76fa42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3b5d4dc4c42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dd1f1e16841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001d3997848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71cc5dcb144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f4ab5cf0e4c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2c08496d54b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E.H INVEST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244 377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1 807 756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HOLTH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HOLTH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925 732 087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