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766d70a0f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5c0a5014c4f37"/>
  </p:sldMasterIdLst>
  <p:sldIdLst>
    <p:sldId xmlns:r="http://schemas.openxmlformats.org/officeDocument/2006/relationships" id="256" r:id="R13535564388e448d"/>
    <p:sldId xmlns:r="http://schemas.openxmlformats.org/officeDocument/2006/relationships" id="257" r:id="R60056100f60745c6"/>
    <p:sldId xmlns:r="http://schemas.openxmlformats.org/officeDocument/2006/relationships" id="258" r:id="R1b09d9381314430d"/>
    <p:sldId xmlns:r="http://schemas.openxmlformats.org/officeDocument/2006/relationships" id="259" r:id="R489510550e7241fb"/>
    <p:sldId xmlns:r="http://schemas.openxmlformats.org/officeDocument/2006/relationships" id="260" r:id="R11e8716146194792"/>
    <p:sldId xmlns:r="http://schemas.openxmlformats.org/officeDocument/2006/relationships" id="261" r:id="R468e945d4ceb4997"/>
    <p:sldId xmlns:r="http://schemas.openxmlformats.org/officeDocument/2006/relationships" id="262" r:id="Ree5230c85e07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5c0a5014c4f37" /><Relationship Type="http://schemas.openxmlformats.org/officeDocument/2006/relationships/slide" Target="/ppt/slides/slide1.xml" Id="R13535564388e448d" /><Relationship Type="http://schemas.openxmlformats.org/officeDocument/2006/relationships/slide" Target="/ppt/slides/slide2.xml" Id="R60056100f60745c6" /><Relationship Type="http://schemas.openxmlformats.org/officeDocument/2006/relationships/slide" Target="/ppt/slides/slide3.xml" Id="R1b09d9381314430d" /><Relationship Type="http://schemas.openxmlformats.org/officeDocument/2006/relationships/slide" Target="/ppt/slides/slide4.xml" Id="R489510550e7241fb" /><Relationship Type="http://schemas.openxmlformats.org/officeDocument/2006/relationships/slide" Target="/ppt/slides/slide5.xml" Id="R11e8716146194792" /><Relationship Type="http://schemas.openxmlformats.org/officeDocument/2006/relationships/slide" Target="/ppt/slides/slide6.xml" Id="R468e945d4ceb4997" /><Relationship Type="http://schemas.openxmlformats.org/officeDocument/2006/relationships/slide" Target="/ppt/slides/slide7.xml" Id="Ree5230c85e07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e187efa644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3464c906473c" /><Relationship Type="http://schemas.openxmlformats.org/officeDocument/2006/relationships/theme" Target="/ppt/slideMasters/theme/theme1.xml" Id="R46471c0aa0dc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73464c906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7ca4db8c2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a5be1fe4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7b50ce92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3130b6f93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5314931d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41686aff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3da9544b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LODIN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683 164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10 569 291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11 074 811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LODIN AS</a:t>
            </a:r>
          </a:p>
        </p:txBody>
      </p:sp>
    </p:spTree>
  </p:cSld>
  <p:clrMapOvr>
    <a:masterClrMapping xmlns:a="http://schemas.openxmlformats.org/drawingml/2006/main"/>
  </p:clrMapOvr>
</p:sld>
</file>