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428506e42241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1f68f44c7a4efd"/>
  </p:sldMasterIdLst>
  <p:sldIdLst>
    <p:sldId xmlns:r="http://schemas.openxmlformats.org/officeDocument/2006/relationships" id="256" r:id="Rcfbb603c4cde4ad3"/>
    <p:sldId xmlns:r="http://schemas.openxmlformats.org/officeDocument/2006/relationships" id="257" r:id="R42fb8a89786b4ff1"/>
    <p:sldId xmlns:r="http://schemas.openxmlformats.org/officeDocument/2006/relationships" id="258" r:id="R2c726a6100fb49bf"/>
    <p:sldId xmlns:r="http://schemas.openxmlformats.org/officeDocument/2006/relationships" id="259" r:id="Rea0136d198084c39"/>
    <p:sldId xmlns:r="http://schemas.openxmlformats.org/officeDocument/2006/relationships" id="260" r:id="Rc9702a9681ee4dcd"/>
    <p:sldId xmlns:r="http://schemas.openxmlformats.org/officeDocument/2006/relationships" id="261" r:id="R56914c0d8d19479a"/>
    <p:sldId xmlns:r="http://schemas.openxmlformats.org/officeDocument/2006/relationships" id="262" r:id="R800d34b54e394d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1f68f44c7a4efd" /><Relationship Type="http://schemas.openxmlformats.org/officeDocument/2006/relationships/slide" Target="/ppt/slides/slide1.xml" Id="Rcfbb603c4cde4ad3" /><Relationship Type="http://schemas.openxmlformats.org/officeDocument/2006/relationships/slide" Target="/ppt/slides/slide2.xml" Id="R42fb8a89786b4ff1" /><Relationship Type="http://schemas.openxmlformats.org/officeDocument/2006/relationships/slide" Target="/ppt/slides/slide3.xml" Id="R2c726a6100fb49bf" /><Relationship Type="http://schemas.openxmlformats.org/officeDocument/2006/relationships/slide" Target="/ppt/slides/slide4.xml" Id="Rea0136d198084c39" /><Relationship Type="http://schemas.openxmlformats.org/officeDocument/2006/relationships/slide" Target="/ppt/slides/slide5.xml" Id="Rc9702a9681ee4dcd" /><Relationship Type="http://schemas.openxmlformats.org/officeDocument/2006/relationships/slide" Target="/ppt/slides/slide6.xml" Id="R56914c0d8d19479a" /><Relationship Type="http://schemas.openxmlformats.org/officeDocument/2006/relationships/slide" Target="/ppt/slides/slide7.xml" Id="R800d34b54e394d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c7d88e224241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9686943d44de6" /><Relationship Type="http://schemas.openxmlformats.org/officeDocument/2006/relationships/theme" Target="/ppt/slideMasters/theme/theme1.xml" Id="R2bace72997c248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c9686943d44d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7133c21784e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4926c874245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d802e083a44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d8e54689142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1b39c56084f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51486cd3446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161bc657b40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FSH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FSH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−239 585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121 555 808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202 778 573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SKROGSTAD 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925 704 423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