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d62f70bc3a46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0effe86e354dda"/>
  </p:sldMasterIdLst>
  <p:sldIdLst>
    <p:sldId xmlns:r="http://schemas.openxmlformats.org/officeDocument/2006/relationships" id="256" r:id="R0031a6a9e06d4f65"/>
    <p:sldId xmlns:r="http://schemas.openxmlformats.org/officeDocument/2006/relationships" id="257" r:id="R98c4a81265344f5d"/>
    <p:sldId xmlns:r="http://schemas.openxmlformats.org/officeDocument/2006/relationships" id="258" r:id="R2d569a08af924ce0"/>
    <p:sldId xmlns:r="http://schemas.openxmlformats.org/officeDocument/2006/relationships" id="259" r:id="Ra35c7c2d523747b7"/>
    <p:sldId xmlns:r="http://schemas.openxmlformats.org/officeDocument/2006/relationships" id="260" r:id="R13f32e5a2680465c"/>
    <p:sldId xmlns:r="http://schemas.openxmlformats.org/officeDocument/2006/relationships" id="261" r:id="R25adfb2e4e2349f9"/>
    <p:sldId xmlns:r="http://schemas.openxmlformats.org/officeDocument/2006/relationships" id="262" r:id="R3e0da94e790746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0effe86e354dda" /><Relationship Type="http://schemas.openxmlformats.org/officeDocument/2006/relationships/slide" Target="/ppt/slides/slide1.xml" Id="R0031a6a9e06d4f65" /><Relationship Type="http://schemas.openxmlformats.org/officeDocument/2006/relationships/slide" Target="/ppt/slides/slide2.xml" Id="R98c4a81265344f5d" /><Relationship Type="http://schemas.openxmlformats.org/officeDocument/2006/relationships/slide" Target="/ppt/slides/slide3.xml" Id="R2d569a08af924ce0" /><Relationship Type="http://schemas.openxmlformats.org/officeDocument/2006/relationships/slide" Target="/ppt/slides/slide4.xml" Id="Ra35c7c2d523747b7" /><Relationship Type="http://schemas.openxmlformats.org/officeDocument/2006/relationships/slide" Target="/ppt/slides/slide5.xml" Id="R13f32e5a2680465c" /><Relationship Type="http://schemas.openxmlformats.org/officeDocument/2006/relationships/slide" Target="/ppt/slides/slide6.xml" Id="R25adfb2e4e2349f9" /><Relationship Type="http://schemas.openxmlformats.org/officeDocument/2006/relationships/slide" Target="/ppt/slides/slide7.xml" Id="R3e0da94e790746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34718c0ca342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26adca0104d3f" /><Relationship Type="http://schemas.openxmlformats.org/officeDocument/2006/relationships/theme" Target="/ppt/slideMasters/theme/theme1.xml" Id="R47addbd78a8a44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026adca0104d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f72c6b5894d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53dac03c346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44eaa23ad4e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29b31ad6141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a20ca90f046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9aa59aaec42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357ecee5d4f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LERKENDAL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LERKENDAL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1 434 830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−4 122 685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−9 121 624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−19 012 078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54 178 677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ENGLUND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REV1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SKJÆRA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TRIPLA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Neufeldts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925 687 200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