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254e1cb82d4c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85b77b3f9744e0"/>
  </p:sldMasterIdLst>
  <p:sldIdLst>
    <p:sldId xmlns:r="http://schemas.openxmlformats.org/officeDocument/2006/relationships" id="256" r:id="R6e1aa5508d7f40c5"/>
    <p:sldId xmlns:r="http://schemas.openxmlformats.org/officeDocument/2006/relationships" id="257" r:id="R6f772cd059ba48d8"/>
    <p:sldId xmlns:r="http://schemas.openxmlformats.org/officeDocument/2006/relationships" id="258" r:id="R6e6eaef6f4e249f4"/>
    <p:sldId xmlns:r="http://schemas.openxmlformats.org/officeDocument/2006/relationships" id="259" r:id="R6f24645f65bb4cab"/>
    <p:sldId xmlns:r="http://schemas.openxmlformats.org/officeDocument/2006/relationships" id="260" r:id="R3cce0c87966f4d25"/>
    <p:sldId xmlns:r="http://schemas.openxmlformats.org/officeDocument/2006/relationships" id="261" r:id="R737a29cdff1f44fd"/>
    <p:sldId xmlns:r="http://schemas.openxmlformats.org/officeDocument/2006/relationships" id="262" r:id="Rf34b12f6741248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85b77b3f9744e0" /><Relationship Type="http://schemas.openxmlformats.org/officeDocument/2006/relationships/slide" Target="/ppt/slides/slide1.xml" Id="R6e1aa5508d7f40c5" /><Relationship Type="http://schemas.openxmlformats.org/officeDocument/2006/relationships/slide" Target="/ppt/slides/slide2.xml" Id="R6f772cd059ba48d8" /><Relationship Type="http://schemas.openxmlformats.org/officeDocument/2006/relationships/slide" Target="/ppt/slides/slide3.xml" Id="R6e6eaef6f4e249f4" /><Relationship Type="http://schemas.openxmlformats.org/officeDocument/2006/relationships/slide" Target="/ppt/slides/slide4.xml" Id="R6f24645f65bb4cab" /><Relationship Type="http://schemas.openxmlformats.org/officeDocument/2006/relationships/slide" Target="/ppt/slides/slide5.xml" Id="R3cce0c87966f4d25" /><Relationship Type="http://schemas.openxmlformats.org/officeDocument/2006/relationships/slide" Target="/ppt/slides/slide6.xml" Id="R737a29cdff1f44fd" /><Relationship Type="http://schemas.openxmlformats.org/officeDocument/2006/relationships/slide" Target="/ppt/slides/slide7.xml" Id="Rf34b12f6741248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9982dc4fc14d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813949bfd430d" /><Relationship Type="http://schemas.openxmlformats.org/officeDocument/2006/relationships/theme" Target="/ppt/slideMasters/theme/theme1.xml" Id="R48c1bfa04e8e49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c813949bfd43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c563d9f1b40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eb8b7b6f148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daa9ce41d43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511e155424d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c3e9eb4274e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e7d9dfdba4c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6d1be7bac48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HENSOL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HENSOL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242 457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811 536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952 768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GARSHOL EEG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Ridderhatten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6518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925 656 186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