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f69d1543194b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552fc4c1844897"/>
  </p:sldMasterIdLst>
  <p:sldIdLst>
    <p:sldId xmlns:r="http://schemas.openxmlformats.org/officeDocument/2006/relationships" id="256" r:id="R946b79cdf942495c"/>
    <p:sldId xmlns:r="http://schemas.openxmlformats.org/officeDocument/2006/relationships" id="257" r:id="Rb008d273813e40a4"/>
    <p:sldId xmlns:r="http://schemas.openxmlformats.org/officeDocument/2006/relationships" id="258" r:id="Rf08c82730bfa477a"/>
    <p:sldId xmlns:r="http://schemas.openxmlformats.org/officeDocument/2006/relationships" id="259" r:id="R1fb097982ef3455f"/>
    <p:sldId xmlns:r="http://schemas.openxmlformats.org/officeDocument/2006/relationships" id="260" r:id="Rfcbaf4790f874cc1"/>
    <p:sldId xmlns:r="http://schemas.openxmlformats.org/officeDocument/2006/relationships" id="261" r:id="R565ef63fa6d6443d"/>
    <p:sldId xmlns:r="http://schemas.openxmlformats.org/officeDocument/2006/relationships" id="262" r:id="R230ba9520d6c46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52fc4c1844897" /><Relationship Type="http://schemas.openxmlformats.org/officeDocument/2006/relationships/slide" Target="/ppt/slides/slide1.xml" Id="R946b79cdf942495c" /><Relationship Type="http://schemas.openxmlformats.org/officeDocument/2006/relationships/slide" Target="/ppt/slides/slide2.xml" Id="Rb008d273813e40a4" /><Relationship Type="http://schemas.openxmlformats.org/officeDocument/2006/relationships/slide" Target="/ppt/slides/slide3.xml" Id="Rf08c82730bfa477a" /><Relationship Type="http://schemas.openxmlformats.org/officeDocument/2006/relationships/slide" Target="/ppt/slides/slide4.xml" Id="R1fb097982ef3455f" /><Relationship Type="http://schemas.openxmlformats.org/officeDocument/2006/relationships/slide" Target="/ppt/slides/slide5.xml" Id="Rfcbaf4790f874cc1" /><Relationship Type="http://schemas.openxmlformats.org/officeDocument/2006/relationships/slide" Target="/ppt/slides/slide6.xml" Id="R565ef63fa6d6443d" /><Relationship Type="http://schemas.openxmlformats.org/officeDocument/2006/relationships/slide" Target="/ppt/slides/slide7.xml" Id="R230ba9520d6c46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1620a155af48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cdfc5cf5c4664" /><Relationship Type="http://schemas.openxmlformats.org/officeDocument/2006/relationships/theme" Target="/ppt/slideMasters/theme/theme1.xml" Id="R352e2657ed6b45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5cdfc5cf5c46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f6dc957c24f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432a5f17443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9905180aa43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e539008e348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16f5c5f6b4b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6a59bab0a4a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e98f4a8144f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EAS &amp;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EAS &amp; EFTF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1 583 324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13 512 375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13 548 528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ATLE SUND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Gårdsøyvn.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925 638 102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