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02f364488542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2fea323b1d4b9d"/>
  </p:sldMasterIdLst>
  <p:sldIdLst>
    <p:sldId xmlns:r="http://schemas.openxmlformats.org/officeDocument/2006/relationships" id="256" r:id="R0ee8578f7a894a3f"/>
    <p:sldId xmlns:r="http://schemas.openxmlformats.org/officeDocument/2006/relationships" id="257" r:id="R790e8184e8214047"/>
    <p:sldId xmlns:r="http://schemas.openxmlformats.org/officeDocument/2006/relationships" id="258" r:id="R61c4a41ffb534ec5"/>
    <p:sldId xmlns:r="http://schemas.openxmlformats.org/officeDocument/2006/relationships" id="259" r:id="Rd74288fa1d904687"/>
    <p:sldId xmlns:r="http://schemas.openxmlformats.org/officeDocument/2006/relationships" id="260" r:id="Rb24834fdbcb84776"/>
    <p:sldId xmlns:r="http://schemas.openxmlformats.org/officeDocument/2006/relationships" id="261" r:id="R89a14c3efe554288"/>
    <p:sldId xmlns:r="http://schemas.openxmlformats.org/officeDocument/2006/relationships" id="262" r:id="R4ed0a7529f6c49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2fea323b1d4b9d" /><Relationship Type="http://schemas.openxmlformats.org/officeDocument/2006/relationships/slide" Target="/ppt/slides/slide1.xml" Id="R0ee8578f7a894a3f" /><Relationship Type="http://schemas.openxmlformats.org/officeDocument/2006/relationships/slide" Target="/ppt/slides/slide2.xml" Id="R790e8184e8214047" /><Relationship Type="http://schemas.openxmlformats.org/officeDocument/2006/relationships/slide" Target="/ppt/slides/slide3.xml" Id="R61c4a41ffb534ec5" /><Relationship Type="http://schemas.openxmlformats.org/officeDocument/2006/relationships/slide" Target="/ppt/slides/slide4.xml" Id="Rd74288fa1d904687" /><Relationship Type="http://schemas.openxmlformats.org/officeDocument/2006/relationships/slide" Target="/ppt/slides/slide5.xml" Id="Rb24834fdbcb84776" /><Relationship Type="http://schemas.openxmlformats.org/officeDocument/2006/relationships/slide" Target="/ppt/slides/slide6.xml" Id="R89a14c3efe554288" /><Relationship Type="http://schemas.openxmlformats.org/officeDocument/2006/relationships/slide" Target="/ppt/slides/slide7.xml" Id="R4ed0a7529f6c49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ff405bf64040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ba5d277144ac6" /><Relationship Type="http://schemas.openxmlformats.org/officeDocument/2006/relationships/theme" Target="/ppt/slideMasters/theme/theme1.xml" Id="R1d74f7d7ba1747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aba5d277144a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622e5f4af4f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500e497ab45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1dbbb1b15e4a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3ff00859f4d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7751dbbd447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320ca85a04b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59f3872844f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NYOR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NYOR MANAGEMENT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264 480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600 743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635 421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1 193 627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GRANNES GRETE BORDI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RØNNINGEN RAGNHILD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SELLÆG MARIT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 R Thornæs veg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925 622 311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MANAGEMENT AS</a:t>
            </a:r>
          </a:p>
        </p:txBody>
      </p:sp>
    </p:spTree>
  </p:cSld>
  <p:clrMapOvr>
    <a:masterClrMapping xmlns:a="http://schemas.openxmlformats.org/drawingml/2006/main"/>
  </p:clrMapOvr>
</p:sld>
</file>