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4a027176f94a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4813cff8b6439f"/>
  </p:sldMasterIdLst>
  <p:sldIdLst>
    <p:sldId xmlns:r="http://schemas.openxmlformats.org/officeDocument/2006/relationships" id="256" r:id="Rd8b4fdea16464cb5"/>
    <p:sldId xmlns:r="http://schemas.openxmlformats.org/officeDocument/2006/relationships" id="257" r:id="R10bc752b6d9d4632"/>
    <p:sldId xmlns:r="http://schemas.openxmlformats.org/officeDocument/2006/relationships" id="258" r:id="R29eb8e6ceaed4fba"/>
    <p:sldId xmlns:r="http://schemas.openxmlformats.org/officeDocument/2006/relationships" id="259" r:id="R96dabe7a6c464f1d"/>
    <p:sldId xmlns:r="http://schemas.openxmlformats.org/officeDocument/2006/relationships" id="260" r:id="Ree23c4c5b4e44af8"/>
    <p:sldId xmlns:r="http://schemas.openxmlformats.org/officeDocument/2006/relationships" id="261" r:id="R97c3aabb447c46a0"/>
    <p:sldId xmlns:r="http://schemas.openxmlformats.org/officeDocument/2006/relationships" id="262" r:id="R19684fabd53d47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4813cff8b6439f" /><Relationship Type="http://schemas.openxmlformats.org/officeDocument/2006/relationships/slide" Target="/ppt/slides/slide1.xml" Id="Rd8b4fdea16464cb5" /><Relationship Type="http://schemas.openxmlformats.org/officeDocument/2006/relationships/slide" Target="/ppt/slides/slide2.xml" Id="R10bc752b6d9d4632" /><Relationship Type="http://schemas.openxmlformats.org/officeDocument/2006/relationships/slide" Target="/ppt/slides/slide3.xml" Id="R29eb8e6ceaed4fba" /><Relationship Type="http://schemas.openxmlformats.org/officeDocument/2006/relationships/slide" Target="/ppt/slides/slide4.xml" Id="R96dabe7a6c464f1d" /><Relationship Type="http://schemas.openxmlformats.org/officeDocument/2006/relationships/slide" Target="/ppt/slides/slide5.xml" Id="Ree23c4c5b4e44af8" /><Relationship Type="http://schemas.openxmlformats.org/officeDocument/2006/relationships/slide" Target="/ppt/slides/slide6.xml" Id="R97c3aabb447c46a0" /><Relationship Type="http://schemas.openxmlformats.org/officeDocument/2006/relationships/slide" Target="/ppt/slides/slide7.xml" Id="R19684fabd53d47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7d1639d384f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dd9b62e4f4c60" /><Relationship Type="http://schemas.openxmlformats.org/officeDocument/2006/relationships/theme" Target="/ppt/slideMasters/theme/theme1.xml" Id="R9bbe9409f69c47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cdd9b62e4f4c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ca109dd6449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be3884c2847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6932e5d3244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c33eab1f344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1d04bb81c49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26a8a886041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72fabe92b42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TØRRESSEN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TØRRESSEN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983 187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3 636 842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3 673 278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TØRRESSEN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Tronesgeilen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925 567 469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