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0407fde18c47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b907dd898b498c"/>
  </p:sldMasterIdLst>
  <p:sldIdLst>
    <p:sldId xmlns:r="http://schemas.openxmlformats.org/officeDocument/2006/relationships" id="256" r:id="Ree21cbe3be0a4d4c"/>
    <p:sldId xmlns:r="http://schemas.openxmlformats.org/officeDocument/2006/relationships" id="257" r:id="R8b18d7684132401a"/>
    <p:sldId xmlns:r="http://schemas.openxmlformats.org/officeDocument/2006/relationships" id="258" r:id="Rba46077d27004f22"/>
    <p:sldId xmlns:r="http://schemas.openxmlformats.org/officeDocument/2006/relationships" id="259" r:id="Re7f04654b34f4e5c"/>
    <p:sldId xmlns:r="http://schemas.openxmlformats.org/officeDocument/2006/relationships" id="260" r:id="R3fa39cf063f14f40"/>
    <p:sldId xmlns:r="http://schemas.openxmlformats.org/officeDocument/2006/relationships" id="261" r:id="R48570f16c8c043cb"/>
    <p:sldId xmlns:r="http://schemas.openxmlformats.org/officeDocument/2006/relationships" id="262" r:id="R2c4d0fa68c1243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907dd898b498c" /><Relationship Type="http://schemas.openxmlformats.org/officeDocument/2006/relationships/slide" Target="/ppt/slides/slide1.xml" Id="Ree21cbe3be0a4d4c" /><Relationship Type="http://schemas.openxmlformats.org/officeDocument/2006/relationships/slide" Target="/ppt/slides/slide2.xml" Id="R8b18d7684132401a" /><Relationship Type="http://schemas.openxmlformats.org/officeDocument/2006/relationships/slide" Target="/ppt/slides/slide3.xml" Id="Rba46077d27004f22" /><Relationship Type="http://schemas.openxmlformats.org/officeDocument/2006/relationships/slide" Target="/ppt/slides/slide4.xml" Id="Re7f04654b34f4e5c" /><Relationship Type="http://schemas.openxmlformats.org/officeDocument/2006/relationships/slide" Target="/ppt/slides/slide5.xml" Id="R3fa39cf063f14f40" /><Relationship Type="http://schemas.openxmlformats.org/officeDocument/2006/relationships/slide" Target="/ppt/slides/slide6.xml" Id="R48570f16c8c043cb" /><Relationship Type="http://schemas.openxmlformats.org/officeDocument/2006/relationships/slide" Target="/ppt/slides/slide7.xml" Id="R2c4d0fa68c1243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781c2b4f344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621dbb9654c7e" /><Relationship Type="http://schemas.openxmlformats.org/officeDocument/2006/relationships/theme" Target="/ppt/slideMasters/theme/theme1.xml" Id="Rf46fa8ad35c34b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7621dbb9654c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c91ad0fa04b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58e221ab641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342b3d5404a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dc8bd96bc4f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cda27c2b94c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67342d4914a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58967bab042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STRANNEN GULL OG GRØNNE SKOGER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STRANNEN GULL OG GRØNNE SKOGER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STRANNEN GULL OG GRØNNE SKOGER AS ble etablert [år] og holder til i Moi.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STRANNEN GULL OG GRØNNE SKOGER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STRANNEN GULL OG GRØNNE SKOGER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STRANNEN GULL OG GRØNNE SKOGER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220 851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975 792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STRANNEN GULL OG GRØNNE SKOGER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JONE TJELLESVIK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STRANNEN GULL OG GRØNNE SKOGER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Strannen 386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4460 Moi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925 566 039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STRANNEN GULL OG GRØNNE SKOGER AS</a:t>
            </a:r>
          </a:p>
        </p:txBody>
      </p:sp>
    </p:spTree>
  </p:cSld>
  <p:clrMapOvr>
    <a:masterClrMapping xmlns:a="http://schemas.openxmlformats.org/drawingml/2006/main"/>
  </p:clrMapOvr>
</p:sld>
</file>