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4793ffae246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819c68c00a40df"/>
  </p:sldMasterIdLst>
  <p:sldIdLst>
    <p:sldId xmlns:r="http://schemas.openxmlformats.org/officeDocument/2006/relationships" id="256" r:id="Re18d009586c341de"/>
    <p:sldId xmlns:r="http://schemas.openxmlformats.org/officeDocument/2006/relationships" id="257" r:id="R61b684cab98b4fc4"/>
    <p:sldId xmlns:r="http://schemas.openxmlformats.org/officeDocument/2006/relationships" id="258" r:id="Rcef743b6fa36405f"/>
    <p:sldId xmlns:r="http://schemas.openxmlformats.org/officeDocument/2006/relationships" id="259" r:id="R82c01ac84858452c"/>
    <p:sldId xmlns:r="http://schemas.openxmlformats.org/officeDocument/2006/relationships" id="260" r:id="Rfdfa0b317f6d499c"/>
    <p:sldId xmlns:r="http://schemas.openxmlformats.org/officeDocument/2006/relationships" id="261" r:id="R91d85c54a47d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19c68c00a40df" /><Relationship Type="http://schemas.openxmlformats.org/officeDocument/2006/relationships/slide" Target="/ppt/slides/slide1.xml" Id="Re18d009586c341de" /><Relationship Type="http://schemas.openxmlformats.org/officeDocument/2006/relationships/slide" Target="/ppt/slides/slide2.xml" Id="R61b684cab98b4fc4" /><Relationship Type="http://schemas.openxmlformats.org/officeDocument/2006/relationships/slide" Target="/ppt/slides/slide3.xml" Id="Rcef743b6fa36405f" /><Relationship Type="http://schemas.openxmlformats.org/officeDocument/2006/relationships/slide" Target="/ppt/slides/slide4.xml" Id="R82c01ac84858452c" /><Relationship Type="http://schemas.openxmlformats.org/officeDocument/2006/relationships/slide" Target="/ppt/slides/slide5.xml" Id="Rfdfa0b317f6d499c" /><Relationship Type="http://schemas.openxmlformats.org/officeDocument/2006/relationships/slide" Target="/ppt/slides/slide6.xml" Id="R91d85c54a47d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83f3617c849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6d5d1c04447b4" /><Relationship Type="http://schemas.openxmlformats.org/officeDocument/2006/relationships/theme" Target="/ppt/slideMasters/theme/theme1.xml" Id="R32162f076247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6d5d1c044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d45808e53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0c269e76a41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ffab1a52548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9f4cf080f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30c3a41e5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22403cadc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STRANNEN GULL OG GRØNNE SKOGER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925 566 039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