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c54448363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4ce6568ab4ee5"/>
  </p:sldMasterIdLst>
  <p:sldIdLst>
    <p:sldId xmlns:r="http://schemas.openxmlformats.org/officeDocument/2006/relationships" id="256" r:id="R94d87ea11d164fc7"/>
    <p:sldId xmlns:r="http://schemas.openxmlformats.org/officeDocument/2006/relationships" id="257" r:id="R003bd13cb64548a3"/>
    <p:sldId xmlns:r="http://schemas.openxmlformats.org/officeDocument/2006/relationships" id="258" r:id="R019542eb44c24b26"/>
    <p:sldId xmlns:r="http://schemas.openxmlformats.org/officeDocument/2006/relationships" id="259" r:id="R43fae23146e44f76"/>
    <p:sldId xmlns:r="http://schemas.openxmlformats.org/officeDocument/2006/relationships" id="260" r:id="R19f5b36462b2469d"/>
    <p:sldId xmlns:r="http://schemas.openxmlformats.org/officeDocument/2006/relationships" id="261" r:id="R3492e6314480435a"/>
    <p:sldId xmlns:r="http://schemas.openxmlformats.org/officeDocument/2006/relationships" id="262" r:id="R465292922ef8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4ce6568ab4ee5" /><Relationship Type="http://schemas.openxmlformats.org/officeDocument/2006/relationships/slide" Target="/ppt/slides/slide1.xml" Id="R94d87ea11d164fc7" /><Relationship Type="http://schemas.openxmlformats.org/officeDocument/2006/relationships/slide" Target="/ppt/slides/slide2.xml" Id="R003bd13cb64548a3" /><Relationship Type="http://schemas.openxmlformats.org/officeDocument/2006/relationships/slide" Target="/ppt/slides/slide3.xml" Id="R019542eb44c24b26" /><Relationship Type="http://schemas.openxmlformats.org/officeDocument/2006/relationships/slide" Target="/ppt/slides/slide4.xml" Id="R43fae23146e44f76" /><Relationship Type="http://schemas.openxmlformats.org/officeDocument/2006/relationships/slide" Target="/ppt/slides/slide5.xml" Id="R19f5b36462b2469d" /><Relationship Type="http://schemas.openxmlformats.org/officeDocument/2006/relationships/slide" Target="/ppt/slides/slide6.xml" Id="R3492e6314480435a" /><Relationship Type="http://schemas.openxmlformats.org/officeDocument/2006/relationships/slide" Target="/ppt/slides/slide7.xml" Id="R465292922ef8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d5ff958dc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5c3aa5844bbb" /><Relationship Type="http://schemas.openxmlformats.org/officeDocument/2006/relationships/theme" Target="/ppt/slideMasters/theme/theme1.xml" Id="R38daf3f67019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55c3aa584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bfbbc9d8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8c7cfd53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9f10aed8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ae2864a5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7b128a7f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170a9d75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b00d8bf8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