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60e46f7d0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c07d7dd3b4162"/>
  </p:sldMasterIdLst>
  <p:sldIdLst>
    <p:sldId xmlns:r="http://schemas.openxmlformats.org/officeDocument/2006/relationships" id="256" r:id="R9f4e0b366bbe47f1"/>
    <p:sldId xmlns:r="http://schemas.openxmlformats.org/officeDocument/2006/relationships" id="257" r:id="Rb525e985aebf4495"/>
    <p:sldId xmlns:r="http://schemas.openxmlformats.org/officeDocument/2006/relationships" id="258" r:id="R7d7e7f6708a443e0"/>
    <p:sldId xmlns:r="http://schemas.openxmlformats.org/officeDocument/2006/relationships" id="259" r:id="R95f2c973e49e494a"/>
    <p:sldId xmlns:r="http://schemas.openxmlformats.org/officeDocument/2006/relationships" id="260" r:id="R8785e928b17a46ec"/>
    <p:sldId xmlns:r="http://schemas.openxmlformats.org/officeDocument/2006/relationships" id="261" r:id="R527c223738dc4a41"/>
    <p:sldId xmlns:r="http://schemas.openxmlformats.org/officeDocument/2006/relationships" id="262" r:id="R7d0a73c2ba92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c07d7dd3b4162" /><Relationship Type="http://schemas.openxmlformats.org/officeDocument/2006/relationships/slide" Target="/ppt/slides/slide1.xml" Id="R9f4e0b366bbe47f1" /><Relationship Type="http://schemas.openxmlformats.org/officeDocument/2006/relationships/slide" Target="/ppt/slides/slide2.xml" Id="Rb525e985aebf4495" /><Relationship Type="http://schemas.openxmlformats.org/officeDocument/2006/relationships/slide" Target="/ppt/slides/slide3.xml" Id="R7d7e7f6708a443e0" /><Relationship Type="http://schemas.openxmlformats.org/officeDocument/2006/relationships/slide" Target="/ppt/slides/slide4.xml" Id="R95f2c973e49e494a" /><Relationship Type="http://schemas.openxmlformats.org/officeDocument/2006/relationships/slide" Target="/ppt/slides/slide5.xml" Id="R8785e928b17a46ec" /><Relationship Type="http://schemas.openxmlformats.org/officeDocument/2006/relationships/slide" Target="/ppt/slides/slide6.xml" Id="R527c223738dc4a41" /><Relationship Type="http://schemas.openxmlformats.org/officeDocument/2006/relationships/slide" Target="/ppt/slides/slide7.xml" Id="R7d0a73c2ba92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b19f37a76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d95a447314bd4" /><Relationship Type="http://schemas.openxmlformats.org/officeDocument/2006/relationships/theme" Target="/ppt/slideMasters/theme/theme1.xml" Id="R88b98056d153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d95a44731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faca0a1194b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ccd934506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4012a53a74b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3e614641d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025501012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082b1cd9c4b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4d5153e49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1 004 747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BENEDETTI CHRISTIAN J  –  67,3 %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MEHRENFORVENTET HOLDING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SMEHREN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