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aa5864f9024e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64125ea8674e6a"/>
  </p:sldMasterIdLst>
  <p:sldIdLst>
    <p:sldId xmlns:r="http://schemas.openxmlformats.org/officeDocument/2006/relationships" id="256" r:id="Rdbac687890114058"/>
    <p:sldId xmlns:r="http://schemas.openxmlformats.org/officeDocument/2006/relationships" id="257" r:id="Raa0be85c4e0a4931"/>
    <p:sldId xmlns:r="http://schemas.openxmlformats.org/officeDocument/2006/relationships" id="258" r:id="R517feaf7f33f4184"/>
    <p:sldId xmlns:r="http://schemas.openxmlformats.org/officeDocument/2006/relationships" id="259" r:id="R7c1d30ed71384a3c"/>
    <p:sldId xmlns:r="http://schemas.openxmlformats.org/officeDocument/2006/relationships" id="260" r:id="R64210396ecf54e55"/>
    <p:sldId xmlns:r="http://schemas.openxmlformats.org/officeDocument/2006/relationships" id="261" r:id="R3904fb394dda4f66"/>
    <p:sldId xmlns:r="http://schemas.openxmlformats.org/officeDocument/2006/relationships" id="262" r:id="Rb5dd1ed309c84d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64125ea8674e6a" /><Relationship Type="http://schemas.openxmlformats.org/officeDocument/2006/relationships/slide" Target="/ppt/slides/slide1.xml" Id="Rdbac687890114058" /><Relationship Type="http://schemas.openxmlformats.org/officeDocument/2006/relationships/slide" Target="/ppt/slides/slide2.xml" Id="Raa0be85c4e0a4931" /><Relationship Type="http://schemas.openxmlformats.org/officeDocument/2006/relationships/slide" Target="/ppt/slides/slide3.xml" Id="R517feaf7f33f4184" /><Relationship Type="http://schemas.openxmlformats.org/officeDocument/2006/relationships/slide" Target="/ppt/slides/slide4.xml" Id="R7c1d30ed71384a3c" /><Relationship Type="http://schemas.openxmlformats.org/officeDocument/2006/relationships/slide" Target="/ppt/slides/slide5.xml" Id="R64210396ecf54e55" /><Relationship Type="http://schemas.openxmlformats.org/officeDocument/2006/relationships/slide" Target="/ppt/slides/slide6.xml" Id="R3904fb394dda4f66" /><Relationship Type="http://schemas.openxmlformats.org/officeDocument/2006/relationships/slide" Target="/ppt/slides/slide7.xml" Id="Rb5dd1ed309c84d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00f2663a9540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a6490f09a4d8d" /><Relationship Type="http://schemas.openxmlformats.org/officeDocument/2006/relationships/theme" Target="/ppt/slideMasters/theme/theme1.xml" Id="R1b0280b4421247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ba6490f09a4d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97d0b355a42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eb387e88f46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c54b345344e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f55c02d2944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496a59fa64b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5821e429645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a30575f9b47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A-REVISJON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4 907 188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1 203 835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1 015 532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1 750 154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2 982 133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DIGERNES MORTEN BERGE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KVALSUND OLE BJØRN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FRODE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6090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925 472 794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