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d2ed8db00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a7955e92b46ff"/>
  </p:sldMasterIdLst>
  <p:sldIdLst>
    <p:sldId xmlns:r="http://schemas.openxmlformats.org/officeDocument/2006/relationships" id="256" r:id="R700b39df128f4c57"/>
    <p:sldId xmlns:r="http://schemas.openxmlformats.org/officeDocument/2006/relationships" id="257" r:id="R326a5ecb98eb444e"/>
    <p:sldId xmlns:r="http://schemas.openxmlformats.org/officeDocument/2006/relationships" id="258" r:id="R71d1ffed32154030"/>
    <p:sldId xmlns:r="http://schemas.openxmlformats.org/officeDocument/2006/relationships" id="259" r:id="Rdcc03162f3c54c19"/>
    <p:sldId xmlns:r="http://schemas.openxmlformats.org/officeDocument/2006/relationships" id="260" r:id="Rba361c3064704795"/>
    <p:sldId xmlns:r="http://schemas.openxmlformats.org/officeDocument/2006/relationships" id="261" r:id="R4ee56b08b23b403e"/>
    <p:sldId xmlns:r="http://schemas.openxmlformats.org/officeDocument/2006/relationships" id="262" r:id="R67d916052656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a7955e92b46ff" /><Relationship Type="http://schemas.openxmlformats.org/officeDocument/2006/relationships/slide" Target="/ppt/slides/slide1.xml" Id="R700b39df128f4c57" /><Relationship Type="http://schemas.openxmlformats.org/officeDocument/2006/relationships/slide" Target="/ppt/slides/slide2.xml" Id="R326a5ecb98eb444e" /><Relationship Type="http://schemas.openxmlformats.org/officeDocument/2006/relationships/slide" Target="/ppt/slides/slide3.xml" Id="R71d1ffed32154030" /><Relationship Type="http://schemas.openxmlformats.org/officeDocument/2006/relationships/slide" Target="/ppt/slides/slide4.xml" Id="Rdcc03162f3c54c19" /><Relationship Type="http://schemas.openxmlformats.org/officeDocument/2006/relationships/slide" Target="/ppt/slides/slide5.xml" Id="Rba361c3064704795" /><Relationship Type="http://schemas.openxmlformats.org/officeDocument/2006/relationships/slide" Target="/ppt/slides/slide6.xml" Id="R4ee56b08b23b403e" /><Relationship Type="http://schemas.openxmlformats.org/officeDocument/2006/relationships/slide" Target="/ppt/slides/slide7.xml" Id="R67d916052656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915289461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83dbba3e84550" /><Relationship Type="http://schemas.openxmlformats.org/officeDocument/2006/relationships/theme" Target="/ppt/slideMasters/theme/theme1.xml" Id="Rdce2d674999f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83dbba3e845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2697b492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a7477c25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9cfe5adaa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0d9d07931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e54424833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e27ec5c4b4e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d5c510a04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FERDIX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FERDIX INVEST AS ble etablert [år] og holder til i Hvasser.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1 000 511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CAROLINA TOLL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ANDRE KJÆR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3148 Hvasser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925 421 391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