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45058e01f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1ed3a3009416f"/>
  </p:sldMasterIdLst>
  <p:sldIdLst>
    <p:sldId xmlns:r="http://schemas.openxmlformats.org/officeDocument/2006/relationships" id="256" r:id="Rc8c0f204f5c54687"/>
    <p:sldId xmlns:r="http://schemas.openxmlformats.org/officeDocument/2006/relationships" id="257" r:id="Rf3be37514ada44de"/>
    <p:sldId xmlns:r="http://schemas.openxmlformats.org/officeDocument/2006/relationships" id="258" r:id="R7d87fb2acbb34728"/>
    <p:sldId xmlns:r="http://schemas.openxmlformats.org/officeDocument/2006/relationships" id="259" r:id="R1fbc26fbb08449fd"/>
    <p:sldId xmlns:r="http://schemas.openxmlformats.org/officeDocument/2006/relationships" id="260" r:id="Rcf8b9dd8ab984811"/>
    <p:sldId xmlns:r="http://schemas.openxmlformats.org/officeDocument/2006/relationships" id="261" r:id="Rf541f2d1061140b4"/>
    <p:sldId xmlns:r="http://schemas.openxmlformats.org/officeDocument/2006/relationships" id="262" r:id="R1c8d6c9f1392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1ed3a3009416f" /><Relationship Type="http://schemas.openxmlformats.org/officeDocument/2006/relationships/slide" Target="/ppt/slides/slide1.xml" Id="Rc8c0f204f5c54687" /><Relationship Type="http://schemas.openxmlformats.org/officeDocument/2006/relationships/slide" Target="/ppt/slides/slide2.xml" Id="Rf3be37514ada44de" /><Relationship Type="http://schemas.openxmlformats.org/officeDocument/2006/relationships/slide" Target="/ppt/slides/slide3.xml" Id="R7d87fb2acbb34728" /><Relationship Type="http://schemas.openxmlformats.org/officeDocument/2006/relationships/slide" Target="/ppt/slides/slide4.xml" Id="R1fbc26fbb08449fd" /><Relationship Type="http://schemas.openxmlformats.org/officeDocument/2006/relationships/slide" Target="/ppt/slides/slide5.xml" Id="Rcf8b9dd8ab984811" /><Relationship Type="http://schemas.openxmlformats.org/officeDocument/2006/relationships/slide" Target="/ppt/slides/slide6.xml" Id="Rf541f2d1061140b4" /><Relationship Type="http://schemas.openxmlformats.org/officeDocument/2006/relationships/slide" Target="/ppt/slides/slide7.xml" Id="R1c8d6c9f1392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b24e435ca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35ccf751f4dbe" /><Relationship Type="http://schemas.openxmlformats.org/officeDocument/2006/relationships/theme" Target="/ppt/slideMasters/theme/theme1.xml" Id="Re6f2530cd04c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35ccf751f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4b1639e7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9a8e30c65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081939198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43a6176b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e8098ef40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6fbb42e9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ac99fe9f8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GUSFRE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GUSFRE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GUSFRE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