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2014dde05442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958b8eb0ce474c"/>
  </p:sldMasterIdLst>
  <p:sldIdLst>
    <p:sldId xmlns:r="http://schemas.openxmlformats.org/officeDocument/2006/relationships" id="256" r:id="Rd3dec62b91264f41"/>
    <p:sldId xmlns:r="http://schemas.openxmlformats.org/officeDocument/2006/relationships" id="257" r:id="R7f49257eb96a4053"/>
    <p:sldId xmlns:r="http://schemas.openxmlformats.org/officeDocument/2006/relationships" id="258" r:id="Re1aeefded1254586"/>
    <p:sldId xmlns:r="http://schemas.openxmlformats.org/officeDocument/2006/relationships" id="259" r:id="R1157ee0789024ade"/>
    <p:sldId xmlns:r="http://schemas.openxmlformats.org/officeDocument/2006/relationships" id="260" r:id="R9d8c32606ec44074"/>
    <p:sldId xmlns:r="http://schemas.openxmlformats.org/officeDocument/2006/relationships" id="261" r:id="Re27f92fc6ef94a4f"/>
    <p:sldId xmlns:r="http://schemas.openxmlformats.org/officeDocument/2006/relationships" id="262" r:id="R88d27f15a6bc4e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958b8eb0ce474c" /><Relationship Type="http://schemas.openxmlformats.org/officeDocument/2006/relationships/slide" Target="/ppt/slides/slide1.xml" Id="Rd3dec62b91264f41" /><Relationship Type="http://schemas.openxmlformats.org/officeDocument/2006/relationships/slide" Target="/ppt/slides/slide2.xml" Id="R7f49257eb96a4053" /><Relationship Type="http://schemas.openxmlformats.org/officeDocument/2006/relationships/slide" Target="/ppt/slides/slide3.xml" Id="Re1aeefded1254586" /><Relationship Type="http://schemas.openxmlformats.org/officeDocument/2006/relationships/slide" Target="/ppt/slides/slide4.xml" Id="R1157ee0789024ade" /><Relationship Type="http://schemas.openxmlformats.org/officeDocument/2006/relationships/slide" Target="/ppt/slides/slide5.xml" Id="R9d8c32606ec44074" /><Relationship Type="http://schemas.openxmlformats.org/officeDocument/2006/relationships/slide" Target="/ppt/slides/slide6.xml" Id="Re27f92fc6ef94a4f" /><Relationship Type="http://schemas.openxmlformats.org/officeDocument/2006/relationships/slide" Target="/ppt/slides/slide7.xml" Id="R88d27f15a6bc4e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79cba4941c46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29c9f0c38498a" /><Relationship Type="http://schemas.openxmlformats.org/officeDocument/2006/relationships/theme" Target="/ppt/slideMasters/theme/theme1.xml" Id="R90780edfe7df4b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429c9f0c3849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399988ef741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103b5e21149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b122d824f4f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359a7727e43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3bfc672b149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036b6487946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68b4eb70e4c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5 100 432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3 516 990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BORUD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DARK GREY HOLDINGS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 EXPANDER VENTURES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