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aaaefecb9f49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d3dac3edd144bd"/>
  </p:sldMasterIdLst>
  <p:sldIdLst>
    <p:sldId xmlns:r="http://schemas.openxmlformats.org/officeDocument/2006/relationships" id="256" r:id="R574f3ef5323c49a4"/>
    <p:sldId xmlns:r="http://schemas.openxmlformats.org/officeDocument/2006/relationships" id="257" r:id="R652c93f383354ff4"/>
    <p:sldId xmlns:r="http://schemas.openxmlformats.org/officeDocument/2006/relationships" id="258" r:id="R4a779951f6234d3a"/>
    <p:sldId xmlns:r="http://schemas.openxmlformats.org/officeDocument/2006/relationships" id="259" r:id="Rad60e9aac5b54d52"/>
    <p:sldId xmlns:r="http://schemas.openxmlformats.org/officeDocument/2006/relationships" id="260" r:id="Rf43141d767f14665"/>
    <p:sldId xmlns:r="http://schemas.openxmlformats.org/officeDocument/2006/relationships" id="261" r:id="R015274f3cd1c41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d3dac3edd144bd" /><Relationship Type="http://schemas.openxmlformats.org/officeDocument/2006/relationships/slide" Target="/ppt/slides/slide1.xml" Id="R574f3ef5323c49a4" /><Relationship Type="http://schemas.openxmlformats.org/officeDocument/2006/relationships/slide" Target="/ppt/slides/slide2.xml" Id="R652c93f383354ff4" /><Relationship Type="http://schemas.openxmlformats.org/officeDocument/2006/relationships/slide" Target="/ppt/slides/slide3.xml" Id="R4a779951f6234d3a" /><Relationship Type="http://schemas.openxmlformats.org/officeDocument/2006/relationships/slide" Target="/ppt/slides/slide4.xml" Id="Rad60e9aac5b54d52" /><Relationship Type="http://schemas.openxmlformats.org/officeDocument/2006/relationships/slide" Target="/ppt/slides/slide5.xml" Id="Rf43141d767f14665" /><Relationship Type="http://schemas.openxmlformats.org/officeDocument/2006/relationships/slide" Target="/ppt/slides/slide6.xml" Id="R015274f3cd1c41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36e10235949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c3dd6f1654f93" /><Relationship Type="http://schemas.openxmlformats.org/officeDocument/2006/relationships/theme" Target="/ppt/slideMasters/theme/theme1.xml" Id="R1981f514811641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0c3dd6f1654f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07a8ef43147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ef5f1daa547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5ade4335d4d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fa4cc666f49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32f2a6f5b48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40cf97eca4d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