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d99ff630242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f554c46f94b7a"/>
  </p:sldMasterIdLst>
  <p:sldIdLst>
    <p:sldId xmlns:r="http://schemas.openxmlformats.org/officeDocument/2006/relationships" id="256" r:id="R74835886791247ec"/>
    <p:sldId xmlns:r="http://schemas.openxmlformats.org/officeDocument/2006/relationships" id="257" r:id="Rd220ec2d71c7477b"/>
    <p:sldId xmlns:r="http://schemas.openxmlformats.org/officeDocument/2006/relationships" id="258" r:id="R007d3c7bc390445a"/>
    <p:sldId xmlns:r="http://schemas.openxmlformats.org/officeDocument/2006/relationships" id="259" r:id="Ra48076801fd0467b"/>
    <p:sldId xmlns:r="http://schemas.openxmlformats.org/officeDocument/2006/relationships" id="260" r:id="Re037f5fc9f044149"/>
    <p:sldId xmlns:r="http://schemas.openxmlformats.org/officeDocument/2006/relationships" id="261" r:id="Rea944780f18e4311"/>
    <p:sldId xmlns:r="http://schemas.openxmlformats.org/officeDocument/2006/relationships" id="262" r:id="R9f7a6a043017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f554c46f94b7a" /><Relationship Type="http://schemas.openxmlformats.org/officeDocument/2006/relationships/slide" Target="/ppt/slides/slide1.xml" Id="R74835886791247ec" /><Relationship Type="http://schemas.openxmlformats.org/officeDocument/2006/relationships/slide" Target="/ppt/slides/slide2.xml" Id="Rd220ec2d71c7477b" /><Relationship Type="http://schemas.openxmlformats.org/officeDocument/2006/relationships/slide" Target="/ppt/slides/slide3.xml" Id="R007d3c7bc390445a" /><Relationship Type="http://schemas.openxmlformats.org/officeDocument/2006/relationships/slide" Target="/ppt/slides/slide4.xml" Id="Ra48076801fd0467b" /><Relationship Type="http://schemas.openxmlformats.org/officeDocument/2006/relationships/slide" Target="/ppt/slides/slide5.xml" Id="Re037f5fc9f044149" /><Relationship Type="http://schemas.openxmlformats.org/officeDocument/2006/relationships/slide" Target="/ppt/slides/slide6.xml" Id="Rea944780f18e4311" /><Relationship Type="http://schemas.openxmlformats.org/officeDocument/2006/relationships/slide" Target="/ppt/slides/slide7.xml" Id="R9f7a6a043017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57224edfd49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07b1235474faa" /><Relationship Type="http://schemas.openxmlformats.org/officeDocument/2006/relationships/theme" Target="/ppt/slideMasters/theme/theme1.xml" Id="R7306f8eb4b5d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07b123547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cf83f030b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6acb6cc16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65ead96d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f70b99a4545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7adf27e9e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530f6069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df255b31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