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255dc900d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c294df4c274752"/>
  </p:sldMasterIdLst>
  <p:sldIdLst>
    <p:sldId xmlns:r="http://schemas.openxmlformats.org/officeDocument/2006/relationships" id="256" r:id="Re6b62cefd6b04b72"/>
    <p:sldId xmlns:r="http://schemas.openxmlformats.org/officeDocument/2006/relationships" id="257" r:id="R879b511d35264bb8"/>
    <p:sldId xmlns:r="http://schemas.openxmlformats.org/officeDocument/2006/relationships" id="258" r:id="Re5c9f084c2294bcf"/>
    <p:sldId xmlns:r="http://schemas.openxmlformats.org/officeDocument/2006/relationships" id="259" r:id="R07688019edd44210"/>
    <p:sldId xmlns:r="http://schemas.openxmlformats.org/officeDocument/2006/relationships" id="260" r:id="R02442c45fbf0425f"/>
    <p:sldId xmlns:r="http://schemas.openxmlformats.org/officeDocument/2006/relationships" id="261" r:id="R7d144cda35a8458f"/>
    <p:sldId xmlns:r="http://schemas.openxmlformats.org/officeDocument/2006/relationships" id="262" r:id="R3b2071c34d7040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294df4c274752" /><Relationship Type="http://schemas.openxmlformats.org/officeDocument/2006/relationships/slide" Target="/ppt/slides/slide1.xml" Id="Re6b62cefd6b04b72" /><Relationship Type="http://schemas.openxmlformats.org/officeDocument/2006/relationships/slide" Target="/ppt/slides/slide2.xml" Id="R879b511d35264bb8" /><Relationship Type="http://schemas.openxmlformats.org/officeDocument/2006/relationships/slide" Target="/ppt/slides/slide3.xml" Id="Re5c9f084c2294bcf" /><Relationship Type="http://schemas.openxmlformats.org/officeDocument/2006/relationships/slide" Target="/ppt/slides/slide4.xml" Id="R07688019edd44210" /><Relationship Type="http://schemas.openxmlformats.org/officeDocument/2006/relationships/slide" Target="/ppt/slides/slide5.xml" Id="R02442c45fbf0425f" /><Relationship Type="http://schemas.openxmlformats.org/officeDocument/2006/relationships/slide" Target="/ppt/slides/slide6.xml" Id="R7d144cda35a8458f" /><Relationship Type="http://schemas.openxmlformats.org/officeDocument/2006/relationships/slide" Target="/ppt/slides/slide7.xml" Id="R3b2071c34d7040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56c2e7589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b05b03dde4019" /><Relationship Type="http://schemas.openxmlformats.org/officeDocument/2006/relationships/theme" Target="/ppt/slideMasters/theme/theme1.xml" Id="Rcf4ee2e0edaa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3b05b03dde40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dd710eaf941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79c3b2f6944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5c2046489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9c3373e0d40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73a54e98e43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b64ab4c424a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5e222335c44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OKHA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8 546 856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74 868 974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149 099 844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ODDBJØRN HALBJØRHUS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Hemsedalsvegen 2567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925 348 783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