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0d8bb77dd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1bb746c9f48ae"/>
  </p:sldMasterIdLst>
  <p:sldIdLst>
    <p:sldId xmlns:r="http://schemas.openxmlformats.org/officeDocument/2006/relationships" id="256" r:id="R25a7920e1c2544bf"/>
    <p:sldId xmlns:r="http://schemas.openxmlformats.org/officeDocument/2006/relationships" id="257" r:id="R6ef778346f0a4a4f"/>
    <p:sldId xmlns:r="http://schemas.openxmlformats.org/officeDocument/2006/relationships" id="258" r:id="R05e77310aa144fef"/>
    <p:sldId xmlns:r="http://schemas.openxmlformats.org/officeDocument/2006/relationships" id="259" r:id="R2550d2da09b84668"/>
    <p:sldId xmlns:r="http://schemas.openxmlformats.org/officeDocument/2006/relationships" id="260" r:id="Rff7bc06ce1754812"/>
    <p:sldId xmlns:r="http://schemas.openxmlformats.org/officeDocument/2006/relationships" id="261" r:id="R2e45d7450f404452"/>
    <p:sldId xmlns:r="http://schemas.openxmlformats.org/officeDocument/2006/relationships" id="262" r:id="R6c9da71fef45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1bb746c9f48ae" /><Relationship Type="http://schemas.openxmlformats.org/officeDocument/2006/relationships/slide" Target="/ppt/slides/slide1.xml" Id="R25a7920e1c2544bf" /><Relationship Type="http://schemas.openxmlformats.org/officeDocument/2006/relationships/slide" Target="/ppt/slides/slide2.xml" Id="R6ef778346f0a4a4f" /><Relationship Type="http://schemas.openxmlformats.org/officeDocument/2006/relationships/slide" Target="/ppt/slides/slide3.xml" Id="R05e77310aa144fef" /><Relationship Type="http://schemas.openxmlformats.org/officeDocument/2006/relationships/slide" Target="/ppt/slides/slide4.xml" Id="R2550d2da09b84668" /><Relationship Type="http://schemas.openxmlformats.org/officeDocument/2006/relationships/slide" Target="/ppt/slides/slide5.xml" Id="Rff7bc06ce1754812" /><Relationship Type="http://schemas.openxmlformats.org/officeDocument/2006/relationships/slide" Target="/ppt/slides/slide6.xml" Id="R2e45d7450f404452" /><Relationship Type="http://schemas.openxmlformats.org/officeDocument/2006/relationships/slide" Target="/ppt/slides/slide7.xml" Id="R6c9da71fef45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1337ca18a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3c2f2431457a" /><Relationship Type="http://schemas.openxmlformats.org/officeDocument/2006/relationships/theme" Target="/ppt/slideMasters/theme/theme1.xml" Id="R4d44d601ed90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33c2f2431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5d8755b2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c886b80a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1e9cc2c9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9fa6523e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6b1af3ad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5a9d20eb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327cf409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