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e4e0cf1fe349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4f1234735749b0"/>
  </p:sldMasterIdLst>
  <p:sldIdLst>
    <p:sldId xmlns:r="http://schemas.openxmlformats.org/officeDocument/2006/relationships" id="256" r:id="R71f2a8ecad2f491b"/>
    <p:sldId xmlns:r="http://schemas.openxmlformats.org/officeDocument/2006/relationships" id="257" r:id="Re44a6a79537e4bd8"/>
    <p:sldId xmlns:r="http://schemas.openxmlformats.org/officeDocument/2006/relationships" id="258" r:id="Rc37e82801c1d4690"/>
    <p:sldId xmlns:r="http://schemas.openxmlformats.org/officeDocument/2006/relationships" id="259" r:id="R557eecc0d0444b09"/>
    <p:sldId xmlns:r="http://schemas.openxmlformats.org/officeDocument/2006/relationships" id="260" r:id="R7d1a448cf2e1439d"/>
    <p:sldId xmlns:r="http://schemas.openxmlformats.org/officeDocument/2006/relationships" id="261" r:id="R75bb2783adb845d0"/>
    <p:sldId xmlns:r="http://schemas.openxmlformats.org/officeDocument/2006/relationships" id="262" r:id="R4c8ff5ac3a5a4d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4f1234735749b0" /><Relationship Type="http://schemas.openxmlformats.org/officeDocument/2006/relationships/slide" Target="/ppt/slides/slide1.xml" Id="R71f2a8ecad2f491b" /><Relationship Type="http://schemas.openxmlformats.org/officeDocument/2006/relationships/slide" Target="/ppt/slides/slide2.xml" Id="Re44a6a79537e4bd8" /><Relationship Type="http://schemas.openxmlformats.org/officeDocument/2006/relationships/slide" Target="/ppt/slides/slide3.xml" Id="Rc37e82801c1d4690" /><Relationship Type="http://schemas.openxmlformats.org/officeDocument/2006/relationships/slide" Target="/ppt/slides/slide4.xml" Id="R557eecc0d0444b09" /><Relationship Type="http://schemas.openxmlformats.org/officeDocument/2006/relationships/slide" Target="/ppt/slides/slide5.xml" Id="R7d1a448cf2e1439d" /><Relationship Type="http://schemas.openxmlformats.org/officeDocument/2006/relationships/slide" Target="/ppt/slides/slide6.xml" Id="R75bb2783adb845d0" /><Relationship Type="http://schemas.openxmlformats.org/officeDocument/2006/relationships/slide" Target="/ppt/slides/slide7.xml" Id="R4c8ff5ac3a5a4d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2263bb037241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01c1c00f1f4229" /><Relationship Type="http://schemas.openxmlformats.org/officeDocument/2006/relationships/theme" Target="/ppt/slideMasters/theme/theme1.xml" Id="R947a5bf7e1934d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01c1c00f1f42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de2a2c58a341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501b5290241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f1d94fc2b549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7a0341624d4f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26c86dfdd140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4d3aef40b84d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81c9cb994d49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RANDI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13 066 660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13 068 138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ASKELADDEN &amp; CO 4 AS  –  55,2 %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AMIGO HOLDING AS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ZOLA HOLDING AS  –  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NICOB HOLDING AS  –  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ELEFANT INVEST AS  –  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STANLEY INVEST AS  –  2,6 %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925 337 749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HOLDING AS</a:t>
            </a:r>
          </a:p>
        </p:txBody>
      </p:sp>
    </p:spTree>
  </p:cSld>
  <p:clrMapOvr>
    <a:masterClrMapping xmlns:a="http://schemas.openxmlformats.org/drawingml/2006/main"/>
  </p:clrMapOvr>
</p:sld>
</file>