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6882f394647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65af3795824ad8"/>
  </p:sldMasterIdLst>
  <p:sldIdLst>
    <p:sldId xmlns:r="http://schemas.openxmlformats.org/officeDocument/2006/relationships" id="256" r:id="R81b585c31a334054"/>
    <p:sldId xmlns:r="http://schemas.openxmlformats.org/officeDocument/2006/relationships" id="257" r:id="R11dbd7fb1c3947d2"/>
    <p:sldId xmlns:r="http://schemas.openxmlformats.org/officeDocument/2006/relationships" id="258" r:id="Rdc321cab0d36449d"/>
    <p:sldId xmlns:r="http://schemas.openxmlformats.org/officeDocument/2006/relationships" id="259" r:id="R3c5a50335067496f"/>
    <p:sldId xmlns:r="http://schemas.openxmlformats.org/officeDocument/2006/relationships" id="260" r:id="R3274ce424e084456"/>
    <p:sldId xmlns:r="http://schemas.openxmlformats.org/officeDocument/2006/relationships" id="261" r:id="R6e6524680e194277"/>
    <p:sldId xmlns:r="http://schemas.openxmlformats.org/officeDocument/2006/relationships" id="262" r:id="Rcd0b8b61508440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65af3795824ad8" /><Relationship Type="http://schemas.openxmlformats.org/officeDocument/2006/relationships/slide" Target="/ppt/slides/slide1.xml" Id="R81b585c31a334054" /><Relationship Type="http://schemas.openxmlformats.org/officeDocument/2006/relationships/slide" Target="/ppt/slides/slide2.xml" Id="R11dbd7fb1c3947d2" /><Relationship Type="http://schemas.openxmlformats.org/officeDocument/2006/relationships/slide" Target="/ppt/slides/slide3.xml" Id="Rdc321cab0d36449d" /><Relationship Type="http://schemas.openxmlformats.org/officeDocument/2006/relationships/slide" Target="/ppt/slides/slide4.xml" Id="R3c5a50335067496f" /><Relationship Type="http://schemas.openxmlformats.org/officeDocument/2006/relationships/slide" Target="/ppt/slides/slide5.xml" Id="R3274ce424e084456" /><Relationship Type="http://schemas.openxmlformats.org/officeDocument/2006/relationships/slide" Target="/ppt/slides/slide6.xml" Id="R6e6524680e194277" /><Relationship Type="http://schemas.openxmlformats.org/officeDocument/2006/relationships/slide" Target="/ppt/slides/slide7.xml" Id="Rcd0b8b61508440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453a201ce49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38051ca034166" /><Relationship Type="http://schemas.openxmlformats.org/officeDocument/2006/relationships/theme" Target="/ppt/slideMasters/theme/theme1.xml" Id="R8c405571e6b44c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38051ca03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0c135cd2844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d425541b64d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0a5f1bc35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1b39ff77144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d24d9b37745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a1184360046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6f008bb1746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13 059 255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21 422 568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SONDRE SANDEN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