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c88dc8c77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73161282ce4456"/>
  </p:sldMasterIdLst>
  <p:sldIdLst>
    <p:sldId xmlns:r="http://schemas.openxmlformats.org/officeDocument/2006/relationships" id="256" r:id="Rf6da7cde1163491b"/>
    <p:sldId xmlns:r="http://schemas.openxmlformats.org/officeDocument/2006/relationships" id="257" r:id="R75f532965c624e53"/>
    <p:sldId xmlns:r="http://schemas.openxmlformats.org/officeDocument/2006/relationships" id="258" r:id="Rc0d6812a2e264ada"/>
    <p:sldId xmlns:r="http://schemas.openxmlformats.org/officeDocument/2006/relationships" id="259" r:id="Rf3fccbf61fef4438"/>
    <p:sldId xmlns:r="http://schemas.openxmlformats.org/officeDocument/2006/relationships" id="260" r:id="Reee631f171ac4f4a"/>
    <p:sldId xmlns:r="http://schemas.openxmlformats.org/officeDocument/2006/relationships" id="261" r:id="Rbb3ee3fc2f194ee5"/>
    <p:sldId xmlns:r="http://schemas.openxmlformats.org/officeDocument/2006/relationships" id="262" r:id="R7016575a122a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3161282ce4456" /><Relationship Type="http://schemas.openxmlformats.org/officeDocument/2006/relationships/slide" Target="/ppt/slides/slide1.xml" Id="Rf6da7cde1163491b" /><Relationship Type="http://schemas.openxmlformats.org/officeDocument/2006/relationships/slide" Target="/ppt/slides/slide2.xml" Id="R75f532965c624e53" /><Relationship Type="http://schemas.openxmlformats.org/officeDocument/2006/relationships/slide" Target="/ppt/slides/slide3.xml" Id="Rc0d6812a2e264ada" /><Relationship Type="http://schemas.openxmlformats.org/officeDocument/2006/relationships/slide" Target="/ppt/slides/slide4.xml" Id="Rf3fccbf61fef4438" /><Relationship Type="http://schemas.openxmlformats.org/officeDocument/2006/relationships/slide" Target="/ppt/slides/slide5.xml" Id="Reee631f171ac4f4a" /><Relationship Type="http://schemas.openxmlformats.org/officeDocument/2006/relationships/slide" Target="/ppt/slides/slide6.xml" Id="Rbb3ee3fc2f194ee5" /><Relationship Type="http://schemas.openxmlformats.org/officeDocument/2006/relationships/slide" Target="/ppt/slides/slide7.xml" Id="R7016575a122a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978962a3f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1398316714231" /><Relationship Type="http://schemas.openxmlformats.org/officeDocument/2006/relationships/theme" Target="/ppt/slideMasters/theme/theme1.xml" Id="Rdf85663b26dc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2139831671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c596daf56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a4ef6df74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f42bbc08244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3f6ebc0b84f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b7313c25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9a563130644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5189e7ae5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SMEHREN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SEBASTIAN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SMEHREN AS</a:t>
            </a:r>
          </a:p>
        </p:txBody>
      </p:sp>
    </p:spTree>
  </p:cSld>
  <p:clrMapOvr>
    <a:masterClrMapping xmlns:a="http://schemas.openxmlformats.org/drawingml/2006/main"/>
  </p:clrMapOvr>
</p:sld>
</file>