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6e1ecc200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9d9c8ad924754"/>
  </p:sldMasterIdLst>
  <p:sldIdLst>
    <p:sldId xmlns:r="http://schemas.openxmlformats.org/officeDocument/2006/relationships" id="256" r:id="Rd78bf955df344b99"/>
    <p:sldId xmlns:r="http://schemas.openxmlformats.org/officeDocument/2006/relationships" id="257" r:id="Rc945fead345e4197"/>
    <p:sldId xmlns:r="http://schemas.openxmlformats.org/officeDocument/2006/relationships" id="258" r:id="Ref66f80824114732"/>
    <p:sldId xmlns:r="http://schemas.openxmlformats.org/officeDocument/2006/relationships" id="259" r:id="R5969286471404dbd"/>
    <p:sldId xmlns:r="http://schemas.openxmlformats.org/officeDocument/2006/relationships" id="260" r:id="R418d6efc69344f5a"/>
    <p:sldId xmlns:r="http://schemas.openxmlformats.org/officeDocument/2006/relationships" id="261" r:id="R3cdde4b4c1064e3a"/>
    <p:sldId xmlns:r="http://schemas.openxmlformats.org/officeDocument/2006/relationships" id="262" r:id="R1d0213c58d88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9d9c8ad924754" /><Relationship Type="http://schemas.openxmlformats.org/officeDocument/2006/relationships/slide" Target="/ppt/slides/slide1.xml" Id="Rd78bf955df344b99" /><Relationship Type="http://schemas.openxmlformats.org/officeDocument/2006/relationships/slide" Target="/ppt/slides/slide2.xml" Id="Rc945fead345e4197" /><Relationship Type="http://schemas.openxmlformats.org/officeDocument/2006/relationships/slide" Target="/ppt/slides/slide3.xml" Id="Ref66f80824114732" /><Relationship Type="http://schemas.openxmlformats.org/officeDocument/2006/relationships/slide" Target="/ppt/slides/slide4.xml" Id="R5969286471404dbd" /><Relationship Type="http://schemas.openxmlformats.org/officeDocument/2006/relationships/slide" Target="/ppt/slides/slide5.xml" Id="R418d6efc69344f5a" /><Relationship Type="http://schemas.openxmlformats.org/officeDocument/2006/relationships/slide" Target="/ppt/slides/slide6.xml" Id="R3cdde4b4c1064e3a" /><Relationship Type="http://schemas.openxmlformats.org/officeDocument/2006/relationships/slide" Target="/ppt/slides/slide7.xml" Id="R1d0213c58d88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8d457ad25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d6885cce341cb" /><Relationship Type="http://schemas.openxmlformats.org/officeDocument/2006/relationships/theme" Target="/ppt/slideMasters/theme/theme1.xml" Id="R3dc47b44694d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d6885cce3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5b39cd7e149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aaee9aef7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8a5b727cb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e3f6415a247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0dbe4c74b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58e5fbb54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425156233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CARUCEL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8 017 637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1 368 129 765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1 905 480 132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PROPERTY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925 311 499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HOLDING AS</a:t>
            </a:r>
          </a:p>
        </p:txBody>
      </p:sp>
    </p:spTree>
  </p:cSld>
  <p:clrMapOvr>
    <a:masterClrMapping xmlns:a="http://schemas.openxmlformats.org/drawingml/2006/main"/>
  </p:clrMapOvr>
</p:sld>
</file>