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bbccb827204b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c67b4ff7be466d"/>
  </p:sldMasterIdLst>
  <p:sldIdLst>
    <p:sldId xmlns:r="http://schemas.openxmlformats.org/officeDocument/2006/relationships" id="256" r:id="R88c68682ee5e405d"/>
    <p:sldId xmlns:r="http://schemas.openxmlformats.org/officeDocument/2006/relationships" id="257" r:id="R1ff5f31ce9894ee7"/>
    <p:sldId xmlns:r="http://schemas.openxmlformats.org/officeDocument/2006/relationships" id="258" r:id="Rc300aebc392e4534"/>
    <p:sldId xmlns:r="http://schemas.openxmlformats.org/officeDocument/2006/relationships" id="259" r:id="R0778081f12504e2d"/>
    <p:sldId xmlns:r="http://schemas.openxmlformats.org/officeDocument/2006/relationships" id="260" r:id="Ra5fb34daa73a4e2b"/>
    <p:sldId xmlns:r="http://schemas.openxmlformats.org/officeDocument/2006/relationships" id="261" r:id="R25bb3efefbf54835"/>
    <p:sldId xmlns:r="http://schemas.openxmlformats.org/officeDocument/2006/relationships" id="262" r:id="R9c5c8e87067440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c67b4ff7be466d" /><Relationship Type="http://schemas.openxmlformats.org/officeDocument/2006/relationships/slide" Target="/ppt/slides/slide1.xml" Id="R88c68682ee5e405d" /><Relationship Type="http://schemas.openxmlformats.org/officeDocument/2006/relationships/slide" Target="/ppt/slides/slide2.xml" Id="R1ff5f31ce9894ee7" /><Relationship Type="http://schemas.openxmlformats.org/officeDocument/2006/relationships/slide" Target="/ppt/slides/slide3.xml" Id="Rc300aebc392e4534" /><Relationship Type="http://schemas.openxmlformats.org/officeDocument/2006/relationships/slide" Target="/ppt/slides/slide4.xml" Id="R0778081f12504e2d" /><Relationship Type="http://schemas.openxmlformats.org/officeDocument/2006/relationships/slide" Target="/ppt/slides/slide5.xml" Id="Ra5fb34daa73a4e2b" /><Relationship Type="http://schemas.openxmlformats.org/officeDocument/2006/relationships/slide" Target="/ppt/slides/slide6.xml" Id="R25bb3efefbf54835" /><Relationship Type="http://schemas.openxmlformats.org/officeDocument/2006/relationships/slide" Target="/ppt/slides/slide7.xml" Id="R9c5c8e87067440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993545995945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aae9d82d84e58" /><Relationship Type="http://schemas.openxmlformats.org/officeDocument/2006/relationships/theme" Target="/ppt/slideMasters/theme/theme1.xml" Id="R71edf1ca89cd40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8aae9d82d84e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c25de84ed48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872a468f845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b56d12eb74a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2eaafcfff42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b0c0e821c42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d20ea2b9740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33e84825047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BARKO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2 084 901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74 140 694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78 181 033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PEDER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Peder Anker-Rasch, Øvre Smestadvei 40E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925 267 732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