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1df1d37b2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fb1cbddde4f82"/>
  </p:sldMasterIdLst>
  <p:sldIdLst>
    <p:sldId xmlns:r="http://schemas.openxmlformats.org/officeDocument/2006/relationships" id="256" r:id="Rfcd1bed84a984e01"/>
    <p:sldId xmlns:r="http://schemas.openxmlformats.org/officeDocument/2006/relationships" id="257" r:id="R17b61579914143a7"/>
    <p:sldId xmlns:r="http://schemas.openxmlformats.org/officeDocument/2006/relationships" id="258" r:id="R9b620d4101064697"/>
    <p:sldId xmlns:r="http://schemas.openxmlformats.org/officeDocument/2006/relationships" id="259" r:id="Red7e3b021e2c457f"/>
    <p:sldId xmlns:r="http://schemas.openxmlformats.org/officeDocument/2006/relationships" id="260" r:id="R4a9069cf735546ec"/>
    <p:sldId xmlns:r="http://schemas.openxmlformats.org/officeDocument/2006/relationships" id="261" r:id="Rd65529d9f6be4f8a"/>
    <p:sldId xmlns:r="http://schemas.openxmlformats.org/officeDocument/2006/relationships" id="262" r:id="Rc32daba71940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fb1cbddde4f82" /><Relationship Type="http://schemas.openxmlformats.org/officeDocument/2006/relationships/slide" Target="/ppt/slides/slide1.xml" Id="Rfcd1bed84a984e01" /><Relationship Type="http://schemas.openxmlformats.org/officeDocument/2006/relationships/slide" Target="/ppt/slides/slide2.xml" Id="R17b61579914143a7" /><Relationship Type="http://schemas.openxmlformats.org/officeDocument/2006/relationships/slide" Target="/ppt/slides/slide3.xml" Id="R9b620d4101064697" /><Relationship Type="http://schemas.openxmlformats.org/officeDocument/2006/relationships/slide" Target="/ppt/slides/slide4.xml" Id="Red7e3b021e2c457f" /><Relationship Type="http://schemas.openxmlformats.org/officeDocument/2006/relationships/slide" Target="/ppt/slides/slide5.xml" Id="R4a9069cf735546ec" /><Relationship Type="http://schemas.openxmlformats.org/officeDocument/2006/relationships/slide" Target="/ppt/slides/slide6.xml" Id="Rd65529d9f6be4f8a" /><Relationship Type="http://schemas.openxmlformats.org/officeDocument/2006/relationships/slide" Target="/ppt/slides/slide7.xml" Id="Rc32daba71940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0c15781f9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0947cc02949b1" /><Relationship Type="http://schemas.openxmlformats.org/officeDocument/2006/relationships/theme" Target="/ppt/slideMasters/theme/theme1.xml" Id="R38bbc2ef2f37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0947cc029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cabc323b9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4659a49c1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3b745056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a33aa8224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c8ff98c0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f4b36a93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ae1952b83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17 125 035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VIKINGSTAD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