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afe16d9af14a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96588b60344bc2"/>
  </p:sldMasterIdLst>
  <p:sldIdLst>
    <p:sldId xmlns:r="http://schemas.openxmlformats.org/officeDocument/2006/relationships" id="256" r:id="R3ff495744b9e464b"/>
    <p:sldId xmlns:r="http://schemas.openxmlformats.org/officeDocument/2006/relationships" id="257" r:id="R2004cad738a44baf"/>
    <p:sldId xmlns:r="http://schemas.openxmlformats.org/officeDocument/2006/relationships" id="258" r:id="Rb70cc58341b94a71"/>
    <p:sldId xmlns:r="http://schemas.openxmlformats.org/officeDocument/2006/relationships" id="259" r:id="R939ea8175d9f45c2"/>
    <p:sldId xmlns:r="http://schemas.openxmlformats.org/officeDocument/2006/relationships" id="260" r:id="R55903e3ac9b34d73"/>
    <p:sldId xmlns:r="http://schemas.openxmlformats.org/officeDocument/2006/relationships" id="261" r:id="Rea7df1879d7e4548"/>
    <p:sldId xmlns:r="http://schemas.openxmlformats.org/officeDocument/2006/relationships" id="262" r:id="R25e0a7a303f545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96588b60344bc2" /><Relationship Type="http://schemas.openxmlformats.org/officeDocument/2006/relationships/slide" Target="/ppt/slides/slide1.xml" Id="R3ff495744b9e464b" /><Relationship Type="http://schemas.openxmlformats.org/officeDocument/2006/relationships/slide" Target="/ppt/slides/slide2.xml" Id="R2004cad738a44baf" /><Relationship Type="http://schemas.openxmlformats.org/officeDocument/2006/relationships/slide" Target="/ppt/slides/slide3.xml" Id="Rb70cc58341b94a71" /><Relationship Type="http://schemas.openxmlformats.org/officeDocument/2006/relationships/slide" Target="/ppt/slides/slide4.xml" Id="R939ea8175d9f45c2" /><Relationship Type="http://schemas.openxmlformats.org/officeDocument/2006/relationships/slide" Target="/ppt/slides/slide5.xml" Id="R55903e3ac9b34d73" /><Relationship Type="http://schemas.openxmlformats.org/officeDocument/2006/relationships/slide" Target="/ppt/slides/slide6.xml" Id="Rea7df1879d7e4548" /><Relationship Type="http://schemas.openxmlformats.org/officeDocument/2006/relationships/slide" Target="/ppt/slides/slide7.xml" Id="R25e0a7a303f545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bd4971e4546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17049502f44a9" /><Relationship Type="http://schemas.openxmlformats.org/officeDocument/2006/relationships/theme" Target="/ppt/slideMasters/theme/theme1.xml" Id="Rbea68bd6aa8b41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917049502f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da4ad7dcb41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f58fd4af744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94fa81e3245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3d95a8cb34a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54e00e6334a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f9f17462e4a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a8ff0058d47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1 145 782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ØRJAN FUGLESTAD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Skårlandsveien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