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a986ccf8d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c711a9b004c0b"/>
  </p:sldMasterIdLst>
  <p:sldIdLst>
    <p:sldId xmlns:r="http://schemas.openxmlformats.org/officeDocument/2006/relationships" id="256" r:id="R4b7dff310a0e4a20"/>
    <p:sldId xmlns:r="http://schemas.openxmlformats.org/officeDocument/2006/relationships" id="257" r:id="R0871ccd4ddd1452a"/>
    <p:sldId xmlns:r="http://schemas.openxmlformats.org/officeDocument/2006/relationships" id="258" r:id="R1c3ae0b512a24970"/>
    <p:sldId xmlns:r="http://schemas.openxmlformats.org/officeDocument/2006/relationships" id="259" r:id="R3ee187c8be02405d"/>
    <p:sldId xmlns:r="http://schemas.openxmlformats.org/officeDocument/2006/relationships" id="260" r:id="R4814910cc0e84e93"/>
    <p:sldId xmlns:r="http://schemas.openxmlformats.org/officeDocument/2006/relationships" id="261" r:id="R894dbc577e85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c711a9b004c0b" /><Relationship Type="http://schemas.openxmlformats.org/officeDocument/2006/relationships/slide" Target="/ppt/slides/slide1.xml" Id="R4b7dff310a0e4a20" /><Relationship Type="http://schemas.openxmlformats.org/officeDocument/2006/relationships/slide" Target="/ppt/slides/slide2.xml" Id="R0871ccd4ddd1452a" /><Relationship Type="http://schemas.openxmlformats.org/officeDocument/2006/relationships/slide" Target="/ppt/slides/slide3.xml" Id="R1c3ae0b512a24970" /><Relationship Type="http://schemas.openxmlformats.org/officeDocument/2006/relationships/slide" Target="/ppt/slides/slide4.xml" Id="R3ee187c8be02405d" /><Relationship Type="http://schemas.openxmlformats.org/officeDocument/2006/relationships/slide" Target="/ppt/slides/slide5.xml" Id="R4814910cc0e84e93" /><Relationship Type="http://schemas.openxmlformats.org/officeDocument/2006/relationships/slide" Target="/ppt/slides/slide6.xml" Id="R894dbc577e85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9be61f695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1310769d4da3" /><Relationship Type="http://schemas.openxmlformats.org/officeDocument/2006/relationships/theme" Target="/ppt/slideMasters/theme/theme1.xml" Id="Readf6555142f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81310769d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e58103a4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fb08cd42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853bfea0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b7062c86e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ba6cea47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f6065133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