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bf290988f54b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9aa325b8594815"/>
  </p:sldMasterIdLst>
  <p:sldIdLst>
    <p:sldId xmlns:r="http://schemas.openxmlformats.org/officeDocument/2006/relationships" id="256" r:id="R331782780041494d"/>
    <p:sldId xmlns:r="http://schemas.openxmlformats.org/officeDocument/2006/relationships" id="257" r:id="R0df55db1407d4552"/>
    <p:sldId xmlns:r="http://schemas.openxmlformats.org/officeDocument/2006/relationships" id="258" r:id="R79cd18f4bac54119"/>
    <p:sldId xmlns:r="http://schemas.openxmlformats.org/officeDocument/2006/relationships" id="259" r:id="R3de2129cbbd244d2"/>
    <p:sldId xmlns:r="http://schemas.openxmlformats.org/officeDocument/2006/relationships" id="260" r:id="Rb24233ab284e4877"/>
    <p:sldId xmlns:r="http://schemas.openxmlformats.org/officeDocument/2006/relationships" id="261" r:id="R189486d7ea454999"/>
    <p:sldId xmlns:r="http://schemas.openxmlformats.org/officeDocument/2006/relationships" id="262" r:id="R25e6ee3a5b7c4c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9aa325b8594815" /><Relationship Type="http://schemas.openxmlformats.org/officeDocument/2006/relationships/slide" Target="/ppt/slides/slide1.xml" Id="R331782780041494d" /><Relationship Type="http://schemas.openxmlformats.org/officeDocument/2006/relationships/slide" Target="/ppt/slides/slide2.xml" Id="R0df55db1407d4552" /><Relationship Type="http://schemas.openxmlformats.org/officeDocument/2006/relationships/slide" Target="/ppt/slides/slide3.xml" Id="R79cd18f4bac54119" /><Relationship Type="http://schemas.openxmlformats.org/officeDocument/2006/relationships/slide" Target="/ppt/slides/slide4.xml" Id="R3de2129cbbd244d2" /><Relationship Type="http://schemas.openxmlformats.org/officeDocument/2006/relationships/slide" Target="/ppt/slides/slide5.xml" Id="Rb24233ab284e4877" /><Relationship Type="http://schemas.openxmlformats.org/officeDocument/2006/relationships/slide" Target="/ppt/slides/slide6.xml" Id="R189486d7ea454999" /><Relationship Type="http://schemas.openxmlformats.org/officeDocument/2006/relationships/slide" Target="/ppt/slides/slide7.xml" Id="R25e6ee3a5b7c4c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4e7c081bda47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ed5bac03c43e1" /><Relationship Type="http://schemas.openxmlformats.org/officeDocument/2006/relationships/theme" Target="/ppt/slideMasters/theme/theme1.xml" Id="R56cdf3ed9e0d4d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6ed5bac03c43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ab06415ad43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ef314181148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5caad5d8942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7eb3ae0dd4e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68cb1e36943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55d5c968246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799dbfad148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HEMINGWAY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HEMINGWAY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SKJONG KALEB A JØRGENSEN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Conradis gate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925 252 425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