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b43156f5f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1f5405c004abf"/>
  </p:sldMasterIdLst>
  <p:sldIdLst>
    <p:sldId xmlns:r="http://schemas.openxmlformats.org/officeDocument/2006/relationships" id="256" r:id="Rb4574de2dfa64575"/>
    <p:sldId xmlns:r="http://schemas.openxmlformats.org/officeDocument/2006/relationships" id="257" r:id="R4fa0054329a24a00"/>
    <p:sldId xmlns:r="http://schemas.openxmlformats.org/officeDocument/2006/relationships" id="258" r:id="R44d9dd8af4164a74"/>
    <p:sldId xmlns:r="http://schemas.openxmlformats.org/officeDocument/2006/relationships" id="259" r:id="R482b459e8a154058"/>
    <p:sldId xmlns:r="http://schemas.openxmlformats.org/officeDocument/2006/relationships" id="260" r:id="R8edfa07cd2f54e43"/>
    <p:sldId xmlns:r="http://schemas.openxmlformats.org/officeDocument/2006/relationships" id="261" r:id="Rdfe13ef3fe59402f"/>
    <p:sldId xmlns:r="http://schemas.openxmlformats.org/officeDocument/2006/relationships" id="262" r:id="Ra9b771008137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1f5405c004abf" /><Relationship Type="http://schemas.openxmlformats.org/officeDocument/2006/relationships/slide" Target="/ppt/slides/slide1.xml" Id="Rb4574de2dfa64575" /><Relationship Type="http://schemas.openxmlformats.org/officeDocument/2006/relationships/slide" Target="/ppt/slides/slide2.xml" Id="R4fa0054329a24a00" /><Relationship Type="http://schemas.openxmlformats.org/officeDocument/2006/relationships/slide" Target="/ppt/slides/slide3.xml" Id="R44d9dd8af4164a74" /><Relationship Type="http://schemas.openxmlformats.org/officeDocument/2006/relationships/slide" Target="/ppt/slides/slide4.xml" Id="R482b459e8a154058" /><Relationship Type="http://schemas.openxmlformats.org/officeDocument/2006/relationships/slide" Target="/ppt/slides/slide5.xml" Id="R8edfa07cd2f54e43" /><Relationship Type="http://schemas.openxmlformats.org/officeDocument/2006/relationships/slide" Target="/ppt/slides/slide6.xml" Id="Rdfe13ef3fe59402f" /><Relationship Type="http://schemas.openxmlformats.org/officeDocument/2006/relationships/slide" Target="/ppt/slides/slide7.xml" Id="Ra9b771008137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ba7b5fcb7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bdf8135a9475e" /><Relationship Type="http://schemas.openxmlformats.org/officeDocument/2006/relationships/theme" Target="/ppt/slideMasters/theme/theme1.xml" Id="Rb29dff12e845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bdf8135a9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eb8e7b647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dd1b2e3c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e7b770f5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7e7ea1f0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d2f51d69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38f397e36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68e7a9176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