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da164c310e44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1bdde004a34bcd"/>
  </p:sldMasterIdLst>
  <p:sldIdLst>
    <p:sldId xmlns:r="http://schemas.openxmlformats.org/officeDocument/2006/relationships" id="256" r:id="Rc9e6b9024f054373"/>
    <p:sldId xmlns:r="http://schemas.openxmlformats.org/officeDocument/2006/relationships" id="257" r:id="R7044748af7f24372"/>
    <p:sldId xmlns:r="http://schemas.openxmlformats.org/officeDocument/2006/relationships" id="258" r:id="Rf901413892164afb"/>
    <p:sldId xmlns:r="http://schemas.openxmlformats.org/officeDocument/2006/relationships" id="259" r:id="R89d79ac7be5b42ce"/>
    <p:sldId xmlns:r="http://schemas.openxmlformats.org/officeDocument/2006/relationships" id="260" r:id="R649c8ce5605e4c7a"/>
    <p:sldId xmlns:r="http://schemas.openxmlformats.org/officeDocument/2006/relationships" id="261" r:id="Rf0257172248142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bdde004a34bcd" /><Relationship Type="http://schemas.openxmlformats.org/officeDocument/2006/relationships/slide" Target="/ppt/slides/slide1.xml" Id="Rc9e6b9024f054373" /><Relationship Type="http://schemas.openxmlformats.org/officeDocument/2006/relationships/slide" Target="/ppt/slides/slide2.xml" Id="R7044748af7f24372" /><Relationship Type="http://schemas.openxmlformats.org/officeDocument/2006/relationships/slide" Target="/ppt/slides/slide3.xml" Id="Rf901413892164afb" /><Relationship Type="http://schemas.openxmlformats.org/officeDocument/2006/relationships/slide" Target="/ppt/slides/slide4.xml" Id="R89d79ac7be5b42ce" /><Relationship Type="http://schemas.openxmlformats.org/officeDocument/2006/relationships/slide" Target="/ppt/slides/slide5.xml" Id="R649c8ce5605e4c7a" /><Relationship Type="http://schemas.openxmlformats.org/officeDocument/2006/relationships/slide" Target="/ppt/slides/slide6.xml" Id="Rf0257172248142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dda8a57be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c21c078184545" /><Relationship Type="http://schemas.openxmlformats.org/officeDocument/2006/relationships/theme" Target="/ppt/slideMasters/theme/theme1.xml" Id="Raaebf2ff6b3b48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9c21c0781845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ed76b22f340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22d98cf684c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1e4b59bfd4b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045cb233744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5c9140a0e49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cf380abca41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925 239 690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