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b98caaecb943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49ef861f9c40eb"/>
  </p:sldMasterIdLst>
  <p:sldIdLst>
    <p:sldId xmlns:r="http://schemas.openxmlformats.org/officeDocument/2006/relationships" id="256" r:id="Rd0ef649b0f7c47b5"/>
    <p:sldId xmlns:r="http://schemas.openxmlformats.org/officeDocument/2006/relationships" id="257" r:id="R6493fd2317014623"/>
    <p:sldId xmlns:r="http://schemas.openxmlformats.org/officeDocument/2006/relationships" id="258" r:id="Rdf80695f430e49be"/>
    <p:sldId xmlns:r="http://schemas.openxmlformats.org/officeDocument/2006/relationships" id="259" r:id="R09115a605da940f6"/>
    <p:sldId xmlns:r="http://schemas.openxmlformats.org/officeDocument/2006/relationships" id="260" r:id="Re72f64c4cf33475b"/>
    <p:sldId xmlns:r="http://schemas.openxmlformats.org/officeDocument/2006/relationships" id="261" r:id="R267fdb06ec7d4bfe"/>
    <p:sldId xmlns:r="http://schemas.openxmlformats.org/officeDocument/2006/relationships" id="262" r:id="R6db087e4a1a242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49ef861f9c40eb" /><Relationship Type="http://schemas.openxmlformats.org/officeDocument/2006/relationships/slide" Target="/ppt/slides/slide1.xml" Id="Rd0ef649b0f7c47b5" /><Relationship Type="http://schemas.openxmlformats.org/officeDocument/2006/relationships/slide" Target="/ppt/slides/slide2.xml" Id="R6493fd2317014623" /><Relationship Type="http://schemas.openxmlformats.org/officeDocument/2006/relationships/slide" Target="/ppt/slides/slide3.xml" Id="Rdf80695f430e49be" /><Relationship Type="http://schemas.openxmlformats.org/officeDocument/2006/relationships/slide" Target="/ppt/slides/slide4.xml" Id="R09115a605da940f6" /><Relationship Type="http://schemas.openxmlformats.org/officeDocument/2006/relationships/slide" Target="/ppt/slides/slide5.xml" Id="Re72f64c4cf33475b" /><Relationship Type="http://schemas.openxmlformats.org/officeDocument/2006/relationships/slide" Target="/ppt/slides/slide6.xml" Id="R267fdb06ec7d4bfe" /><Relationship Type="http://schemas.openxmlformats.org/officeDocument/2006/relationships/slide" Target="/ppt/slides/slide7.xml" Id="R6db087e4a1a242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b3249b2e24d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6153afa7c4c53" /><Relationship Type="http://schemas.openxmlformats.org/officeDocument/2006/relationships/theme" Target="/ppt/slideMasters/theme/theme1.xml" Id="R83909360650941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56153afa7c4c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77f218d3745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35c6b25e544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c440db86748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1c502d9db42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4e065750e47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e767f8fde49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6afc6c1cb4b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REVISJON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30 532 919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1 172 922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521 974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3 149 483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10 595 273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ROSSET ARNT HELGE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KATRINE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INGDAL PER TERJE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KEPTI AS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925 180 386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