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322257461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8ed958c044ac9"/>
  </p:sldMasterIdLst>
  <p:sldIdLst>
    <p:sldId xmlns:r="http://schemas.openxmlformats.org/officeDocument/2006/relationships" id="256" r:id="R862acfa330324572"/>
    <p:sldId xmlns:r="http://schemas.openxmlformats.org/officeDocument/2006/relationships" id="257" r:id="R9e48abd3dad1465d"/>
    <p:sldId xmlns:r="http://schemas.openxmlformats.org/officeDocument/2006/relationships" id="258" r:id="Rf4d55cfe87594e56"/>
    <p:sldId xmlns:r="http://schemas.openxmlformats.org/officeDocument/2006/relationships" id="259" r:id="R5080060502ee45c8"/>
    <p:sldId xmlns:r="http://schemas.openxmlformats.org/officeDocument/2006/relationships" id="260" r:id="Rbacbddbca9004177"/>
    <p:sldId xmlns:r="http://schemas.openxmlformats.org/officeDocument/2006/relationships" id="261" r:id="Re3e383e20d0a4d8f"/>
    <p:sldId xmlns:r="http://schemas.openxmlformats.org/officeDocument/2006/relationships" id="262" r:id="R667d4bd715aa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8ed958c044ac9" /><Relationship Type="http://schemas.openxmlformats.org/officeDocument/2006/relationships/slide" Target="/ppt/slides/slide1.xml" Id="R862acfa330324572" /><Relationship Type="http://schemas.openxmlformats.org/officeDocument/2006/relationships/slide" Target="/ppt/slides/slide2.xml" Id="R9e48abd3dad1465d" /><Relationship Type="http://schemas.openxmlformats.org/officeDocument/2006/relationships/slide" Target="/ppt/slides/slide3.xml" Id="Rf4d55cfe87594e56" /><Relationship Type="http://schemas.openxmlformats.org/officeDocument/2006/relationships/slide" Target="/ppt/slides/slide4.xml" Id="R5080060502ee45c8" /><Relationship Type="http://schemas.openxmlformats.org/officeDocument/2006/relationships/slide" Target="/ppt/slides/slide5.xml" Id="Rbacbddbca9004177" /><Relationship Type="http://schemas.openxmlformats.org/officeDocument/2006/relationships/slide" Target="/ppt/slides/slide6.xml" Id="Re3e383e20d0a4d8f" /><Relationship Type="http://schemas.openxmlformats.org/officeDocument/2006/relationships/slide" Target="/ppt/slides/slide7.xml" Id="R667d4bd715aa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b0b4549b4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16acb6144ea0" /><Relationship Type="http://schemas.openxmlformats.org/officeDocument/2006/relationships/theme" Target="/ppt/slideMasters/theme/theme1.xml" Id="R27b0b7dd7622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916acb614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2707aa2d5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efc8e93c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8ca276d10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149e5e7cc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5d315b0a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cb53085d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50a06f88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