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7f10481973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73b379870b408f"/>
  </p:sldMasterIdLst>
  <p:sldIdLst>
    <p:sldId xmlns:r="http://schemas.openxmlformats.org/officeDocument/2006/relationships" id="256" r:id="R8c12b01bc2fb4496"/>
    <p:sldId xmlns:r="http://schemas.openxmlformats.org/officeDocument/2006/relationships" id="257" r:id="Rb9b9390c6aad4a08"/>
    <p:sldId xmlns:r="http://schemas.openxmlformats.org/officeDocument/2006/relationships" id="258" r:id="R0876d52bd184434d"/>
    <p:sldId xmlns:r="http://schemas.openxmlformats.org/officeDocument/2006/relationships" id="259" r:id="R041b3d4e5d4e44ff"/>
    <p:sldId xmlns:r="http://schemas.openxmlformats.org/officeDocument/2006/relationships" id="260" r:id="R0aa7704f9e4749e1"/>
    <p:sldId xmlns:r="http://schemas.openxmlformats.org/officeDocument/2006/relationships" id="261" r:id="R1df9f687900a4d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3b379870b408f" /><Relationship Type="http://schemas.openxmlformats.org/officeDocument/2006/relationships/slide" Target="/ppt/slides/slide1.xml" Id="R8c12b01bc2fb4496" /><Relationship Type="http://schemas.openxmlformats.org/officeDocument/2006/relationships/slide" Target="/ppt/slides/slide2.xml" Id="Rb9b9390c6aad4a08" /><Relationship Type="http://schemas.openxmlformats.org/officeDocument/2006/relationships/slide" Target="/ppt/slides/slide3.xml" Id="R0876d52bd184434d" /><Relationship Type="http://schemas.openxmlformats.org/officeDocument/2006/relationships/slide" Target="/ppt/slides/slide4.xml" Id="R041b3d4e5d4e44ff" /><Relationship Type="http://schemas.openxmlformats.org/officeDocument/2006/relationships/slide" Target="/ppt/slides/slide5.xml" Id="R0aa7704f9e4749e1" /><Relationship Type="http://schemas.openxmlformats.org/officeDocument/2006/relationships/slide" Target="/ppt/slides/slide6.xml" Id="R1df9f687900a4d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33a40b9b94c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8d39928a0487f" /><Relationship Type="http://schemas.openxmlformats.org/officeDocument/2006/relationships/theme" Target="/ppt/slideMasters/theme/theme1.xml" Id="Rbb01ef76db404b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8d39928a048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945f0a5cc4d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a2912cb374d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abe50de6b47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87e8b423347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2953c3894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f3d7ebfb7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YODA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Skadsems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925 150 843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