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e0de514593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852ad7c7c44ca"/>
  </p:sldMasterIdLst>
  <p:sldIdLst>
    <p:sldId xmlns:r="http://schemas.openxmlformats.org/officeDocument/2006/relationships" id="256" r:id="R7e2be861d99d4c13"/>
    <p:sldId xmlns:r="http://schemas.openxmlformats.org/officeDocument/2006/relationships" id="257" r:id="Rdf8df6cddc194b5f"/>
    <p:sldId xmlns:r="http://schemas.openxmlformats.org/officeDocument/2006/relationships" id="258" r:id="R62ac56085bd64769"/>
    <p:sldId xmlns:r="http://schemas.openxmlformats.org/officeDocument/2006/relationships" id="259" r:id="R3561e0b9f5414317"/>
    <p:sldId xmlns:r="http://schemas.openxmlformats.org/officeDocument/2006/relationships" id="260" r:id="R41f13f76b1934c57"/>
    <p:sldId xmlns:r="http://schemas.openxmlformats.org/officeDocument/2006/relationships" id="261" r:id="R2f4f981954834be5"/>
    <p:sldId xmlns:r="http://schemas.openxmlformats.org/officeDocument/2006/relationships" id="262" r:id="R70e67cb362ec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852ad7c7c44ca" /><Relationship Type="http://schemas.openxmlformats.org/officeDocument/2006/relationships/slide" Target="/ppt/slides/slide1.xml" Id="R7e2be861d99d4c13" /><Relationship Type="http://schemas.openxmlformats.org/officeDocument/2006/relationships/slide" Target="/ppt/slides/slide2.xml" Id="Rdf8df6cddc194b5f" /><Relationship Type="http://schemas.openxmlformats.org/officeDocument/2006/relationships/slide" Target="/ppt/slides/slide3.xml" Id="R62ac56085bd64769" /><Relationship Type="http://schemas.openxmlformats.org/officeDocument/2006/relationships/slide" Target="/ppt/slides/slide4.xml" Id="R3561e0b9f5414317" /><Relationship Type="http://schemas.openxmlformats.org/officeDocument/2006/relationships/slide" Target="/ppt/slides/slide5.xml" Id="R41f13f76b1934c57" /><Relationship Type="http://schemas.openxmlformats.org/officeDocument/2006/relationships/slide" Target="/ppt/slides/slide6.xml" Id="R2f4f981954834be5" /><Relationship Type="http://schemas.openxmlformats.org/officeDocument/2006/relationships/slide" Target="/ppt/slides/slide7.xml" Id="R70e67cb362ec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32e57f00f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b71cbbac049b1" /><Relationship Type="http://schemas.openxmlformats.org/officeDocument/2006/relationships/theme" Target="/ppt/slideMasters/theme/theme1.xml" Id="R600acd59af1349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b71cbbac0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afaa8e1e34b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b1a121d0840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246ccbcf74e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b3ead3847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5e59690454e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36972273249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8de0b21ea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KOMPETANSE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