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40f2f3695494a4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69de5436dd04d1f"/>
  </p:sldMasterIdLst>
  <p:sldIdLst>
    <p:sldId xmlns:r="http://schemas.openxmlformats.org/officeDocument/2006/relationships" id="256" r:id="R964118a2a7004a2d"/>
    <p:sldId xmlns:r="http://schemas.openxmlformats.org/officeDocument/2006/relationships" id="257" r:id="R606c3d1197dd4d7d"/>
    <p:sldId xmlns:r="http://schemas.openxmlformats.org/officeDocument/2006/relationships" id="258" r:id="R5b2281a4be094bca"/>
    <p:sldId xmlns:r="http://schemas.openxmlformats.org/officeDocument/2006/relationships" id="259" r:id="Ra347017157154407"/>
    <p:sldId xmlns:r="http://schemas.openxmlformats.org/officeDocument/2006/relationships" id="260" r:id="R3dfb46cd16f4475d"/>
    <p:sldId xmlns:r="http://schemas.openxmlformats.org/officeDocument/2006/relationships" id="261" r:id="Rff51e53d880c4710"/>
    <p:sldId xmlns:r="http://schemas.openxmlformats.org/officeDocument/2006/relationships" id="262" r:id="Rf3fb33bb57764ae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69de5436dd04d1f" /><Relationship Type="http://schemas.openxmlformats.org/officeDocument/2006/relationships/slide" Target="/ppt/slides/slide1.xml" Id="R964118a2a7004a2d" /><Relationship Type="http://schemas.openxmlformats.org/officeDocument/2006/relationships/slide" Target="/ppt/slides/slide2.xml" Id="R606c3d1197dd4d7d" /><Relationship Type="http://schemas.openxmlformats.org/officeDocument/2006/relationships/slide" Target="/ppt/slides/slide3.xml" Id="R5b2281a4be094bca" /><Relationship Type="http://schemas.openxmlformats.org/officeDocument/2006/relationships/slide" Target="/ppt/slides/slide4.xml" Id="Ra347017157154407" /><Relationship Type="http://schemas.openxmlformats.org/officeDocument/2006/relationships/slide" Target="/ppt/slides/slide5.xml" Id="R3dfb46cd16f4475d" /><Relationship Type="http://schemas.openxmlformats.org/officeDocument/2006/relationships/slide" Target="/ppt/slides/slide6.xml" Id="Rff51e53d880c4710" /><Relationship Type="http://schemas.openxmlformats.org/officeDocument/2006/relationships/slide" Target="/ppt/slides/slide7.xml" Id="Rf3fb33bb57764ae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dc790973e374ae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b570cfdbf245d9" /><Relationship Type="http://schemas.openxmlformats.org/officeDocument/2006/relationships/theme" Target="/ppt/slideMasters/theme/theme1.xml" Id="R54a972cc28734eb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2b570cfdbf245d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de57d8f4584d7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8355a833a7432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bcc58d2fe6478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e44c5ae2ae410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bbec48950f433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95cc959b7043d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790c78cab64a6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MALIK HOLDINGS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MALIK HOLDINGS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MALIK HOLDINGS AS ble etablert [år] og holder til i Tananger.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MALIK HOLDINGS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MALIK HOLDINGS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MALIK HOLDINGS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−73 166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−88 356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−211 841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3 645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MALIK HOLDINGS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MALIK SUBHAN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MALIK HOLDINGS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Subhan Malik, Risabergstien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4056 Tananger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925 099 708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MALIK HOLDINGS AS</a:t>
            </a:r>
          </a:p>
        </p:txBody>
      </p:sp>
    </p:spTree>
  </p:cSld>
  <p:clrMapOvr>
    <a:masterClrMapping xmlns:a="http://schemas.openxmlformats.org/drawingml/2006/main"/>
  </p:clrMapOvr>
</p:sld>
</file>