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e7de6019fd44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db1ffb29a642c6"/>
  </p:sldMasterIdLst>
  <p:sldIdLst>
    <p:sldId xmlns:r="http://schemas.openxmlformats.org/officeDocument/2006/relationships" id="256" r:id="R9f19e3e0e37f4a7d"/>
    <p:sldId xmlns:r="http://schemas.openxmlformats.org/officeDocument/2006/relationships" id="257" r:id="R4e6a4d0cdb874391"/>
    <p:sldId xmlns:r="http://schemas.openxmlformats.org/officeDocument/2006/relationships" id="258" r:id="R2a227f499bc34f68"/>
    <p:sldId xmlns:r="http://schemas.openxmlformats.org/officeDocument/2006/relationships" id="259" r:id="R84d247ffb4ae4038"/>
    <p:sldId xmlns:r="http://schemas.openxmlformats.org/officeDocument/2006/relationships" id="260" r:id="Rc26a389455504506"/>
    <p:sldId xmlns:r="http://schemas.openxmlformats.org/officeDocument/2006/relationships" id="261" r:id="R03c51387455b4c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db1ffb29a642c6" /><Relationship Type="http://schemas.openxmlformats.org/officeDocument/2006/relationships/slide" Target="/ppt/slides/slide1.xml" Id="R9f19e3e0e37f4a7d" /><Relationship Type="http://schemas.openxmlformats.org/officeDocument/2006/relationships/slide" Target="/ppt/slides/slide2.xml" Id="R4e6a4d0cdb874391" /><Relationship Type="http://schemas.openxmlformats.org/officeDocument/2006/relationships/slide" Target="/ppt/slides/slide3.xml" Id="R2a227f499bc34f68" /><Relationship Type="http://schemas.openxmlformats.org/officeDocument/2006/relationships/slide" Target="/ppt/slides/slide4.xml" Id="R84d247ffb4ae4038" /><Relationship Type="http://schemas.openxmlformats.org/officeDocument/2006/relationships/slide" Target="/ppt/slides/slide5.xml" Id="Rc26a389455504506" /><Relationship Type="http://schemas.openxmlformats.org/officeDocument/2006/relationships/slide" Target="/ppt/slides/slide6.xml" Id="R03c51387455b4c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34bcd17a7b46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4c19b918a4ee4" /><Relationship Type="http://schemas.openxmlformats.org/officeDocument/2006/relationships/theme" Target="/ppt/slideMasters/theme/theme1.xml" Id="Rc80399f3c1614c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04c19b918a4e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f9aefffe042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32a2c8c7340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d37c4141248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1b2748d7446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8693c64d54d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9a4ed2eb843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