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d1ba3dae3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855c6556e4faa"/>
  </p:sldMasterIdLst>
  <p:sldIdLst>
    <p:sldId xmlns:r="http://schemas.openxmlformats.org/officeDocument/2006/relationships" id="256" r:id="R111ee3ecc3f54fff"/>
    <p:sldId xmlns:r="http://schemas.openxmlformats.org/officeDocument/2006/relationships" id="257" r:id="Rc882747ac5af40c5"/>
    <p:sldId xmlns:r="http://schemas.openxmlformats.org/officeDocument/2006/relationships" id="258" r:id="R6b7b6116b5904d08"/>
    <p:sldId xmlns:r="http://schemas.openxmlformats.org/officeDocument/2006/relationships" id="259" r:id="Rf4bcc9aedf1244d1"/>
    <p:sldId xmlns:r="http://schemas.openxmlformats.org/officeDocument/2006/relationships" id="260" r:id="R67d89b3d5bdd49f1"/>
    <p:sldId xmlns:r="http://schemas.openxmlformats.org/officeDocument/2006/relationships" id="261" r:id="Rbd9fd4bd5e55440e"/>
    <p:sldId xmlns:r="http://schemas.openxmlformats.org/officeDocument/2006/relationships" id="262" r:id="Rb6b230518527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855c6556e4faa" /><Relationship Type="http://schemas.openxmlformats.org/officeDocument/2006/relationships/slide" Target="/ppt/slides/slide1.xml" Id="R111ee3ecc3f54fff" /><Relationship Type="http://schemas.openxmlformats.org/officeDocument/2006/relationships/slide" Target="/ppt/slides/slide2.xml" Id="Rc882747ac5af40c5" /><Relationship Type="http://schemas.openxmlformats.org/officeDocument/2006/relationships/slide" Target="/ppt/slides/slide3.xml" Id="R6b7b6116b5904d08" /><Relationship Type="http://schemas.openxmlformats.org/officeDocument/2006/relationships/slide" Target="/ppt/slides/slide4.xml" Id="Rf4bcc9aedf1244d1" /><Relationship Type="http://schemas.openxmlformats.org/officeDocument/2006/relationships/slide" Target="/ppt/slides/slide5.xml" Id="R67d89b3d5bdd49f1" /><Relationship Type="http://schemas.openxmlformats.org/officeDocument/2006/relationships/slide" Target="/ppt/slides/slide6.xml" Id="Rbd9fd4bd5e55440e" /><Relationship Type="http://schemas.openxmlformats.org/officeDocument/2006/relationships/slide" Target="/ppt/slides/slide7.xml" Id="Rb6b230518527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1c036f736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6c325f504426" /><Relationship Type="http://schemas.openxmlformats.org/officeDocument/2006/relationships/theme" Target="/ppt/slideMasters/theme/theme1.xml" Id="R3200e3dca1c1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46c325f50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cbecd5f3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6f0c2bb8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53d68bd81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ce4d7268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0dd72aee2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e86f7f8048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2317749eb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