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55808a3e21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3eb611516d442a"/>
  </p:sldMasterIdLst>
  <p:sldIdLst>
    <p:sldId xmlns:r="http://schemas.openxmlformats.org/officeDocument/2006/relationships" id="256" r:id="R1f854c2519614739"/>
    <p:sldId xmlns:r="http://schemas.openxmlformats.org/officeDocument/2006/relationships" id="257" r:id="R3ed6a51b6d284689"/>
    <p:sldId xmlns:r="http://schemas.openxmlformats.org/officeDocument/2006/relationships" id="258" r:id="R968af0dc36b649a7"/>
    <p:sldId xmlns:r="http://schemas.openxmlformats.org/officeDocument/2006/relationships" id="259" r:id="R318658dc7f8f43e1"/>
    <p:sldId xmlns:r="http://schemas.openxmlformats.org/officeDocument/2006/relationships" id="260" r:id="R65240d8f4156434a"/>
    <p:sldId xmlns:r="http://schemas.openxmlformats.org/officeDocument/2006/relationships" id="261" r:id="R1290b9cd3a424248"/>
    <p:sldId xmlns:r="http://schemas.openxmlformats.org/officeDocument/2006/relationships" id="262" r:id="R6ef3cda8d0bf47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eb611516d442a" /><Relationship Type="http://schemas.openxmlformats.org/officeDocument/2006/relationships/slide" Target="/ppt/slides/slide1.xml" Id="R1f854c2519614739" /><Relationship Type="http://schemas.openxmlformats.org/officeDocument/2006/relationships/slide" Target="/ppt/slides/slide2.xml" Id="R3ed6a51b6d284689" /><Relationship Type="http://schemas.openxmlformats.org/officeDocument/2006/relationships/slide" Target="/ppt/slides/slide3.xml" Id="R968af0dc36b649a7" /><Relationship Type="http://schemas.openxmlformats.org/officeDocument/2006/relationships/slide" Target="/ppt/slides/slide4.xml" Id="R318658dc7f8f43e1" /><Relationship Type="http://schemas.openxmlformats.org/officeDocument/2006/relationships/slide" Target="/ppt/slides/slide5.xml" Id="R65240d8f4156434a" /><Relationship Type="http://schemas.openxmlformats.org/officeDocument/2006/relationships/slide" Target="/ppt/slides/slide6.xml" Id="R1290b9cd3a424248" /><Relationship Type="http://schemas.openxmlformats.org/officeDocument/2006/relationships/slide" Target="/ppt/slides/slide7.xml" Id="R6ef3cda8d0bf47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521471665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6bde297404ba0" /><Relationship Type="http://schemas.openxmlformats.org/officeDocument/2006/relationships/theme" Target="/ppt/slideMasters/theme/theme1.xml" Id="R23e16e25dc33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6bde297404b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204bab41341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e3d864e024c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4207c2bea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e1fdcacb0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3a6377ffd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28c56066345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0321055e7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FIBONACCI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FIBONACCI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1 614 746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SVANHOLM MAGNUS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Larsen Svanholm, Gustav Vigelands vei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925 044 105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