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509209fb764e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bd16f105af430a"/>
  </p:sldMasterIdLst>
  <p:sldIdLst>
    <p:sldId xmlns:r="http://schemas.openxmlformats.org/officeDocument/2006/relationships" id="256" r:id="Rbfb0820f70004fbe"/>
    <p:sldId xmlns:r="http://schemas.openxmlformats.org/officeDocument/2006/relationships" id="257" r:id="R5643bb9e92b24e09"/>
    <p:sldId xmlns:r="http://schemas.openxmlformats.org/officeDocument/2006/relationships" id="258" r:id="R3ccb19f16a4542a5"/>
    <p:sldId xmlns:r="http://schemas.openxmlformats.org/officeDocument/2006/relationships" id="259" r:id="R7880f58d492e426e"/>
    <p:sldId xmlns:r="http://schemas.openxmlformats.org/officeDocument/2006/relationships" id="260" r:id="Rb126a4a2736e47e8"/>
    <p:sldId xmlns:r="http://schemas.openxmlformats.org/officeDocument/2006/relationships" id="261" r:id="R79be000e56a748a1"/>
    <p:sldId xmlns:r="http://schemas.openxmlformats.org/officeDocument/2006/relationships" id="262" r:id="R7ddab3177e8044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d16f105af430a" /><Relationship Type="http://schemas.openxmlformats.org/officeDocument/2006/relationships/slide" Target="/ppt/slides/slide1.xml" Id="Rbfb0820f70004fbe" /><Relationship Type="http://schemas.openxmlformats.org/officeDocument/2006/relationships/slide" Target="/ppt/slides/slide2.xml" Id="R5643bb9e92b24e09" /><Relationship Type="http://schemas.openxmlformats.org/officeDocument/2006/relationships/slide" Target="/ppt/slides/slide3.xml" Id="R3ccb19f16a4542a5" /><Relationship Type="http://schemas.openxmlformats.org/officeDocument/2006/relationships/slide" Target="/ppt/slides/slide4.xml" Id="R7880f58d492e426e" /><Relationship Type="http://schemas.openxmlformats.org/officeDocument/2006/relationships/slide" Target="/ppt/slides/slide5.xml" Id="Rb126a4a2736e47e8" /><Relationship Type="http://schemas.openxmlformats.org/officeDocument/2006/relationships/slide" Target="/ppt/slides/slide6.xml" Id="R79be000e56a748a1" /><Relationship Type="http://schemas.openxmlformats.org/officeDocument/2006/relationships/slide" Target="/ppt/slides/slide7.xml" Id="R7ddab3177e8044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b343e29fd14c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e880ca5a44b3f" /><Relationship Type="http://schemas.openxmlformats.org/officeDocument/2006/relationships/theme" Target="/ppt/slideMasters/theme/theme1.xml" Id="R3e1937cb56fe40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4e880ca5a44b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74071102b4a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c976e243941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00db0015948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66b8ff01343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897e04ce546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ffd2e84ae4e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59ab8e875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THUJA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THUJA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5 595 191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14 568 915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32 870 860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LINDBAK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Hauanåsen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925 025 321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