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6a679058c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94ccee42a416c"/>
  </p:sldMasterIdLst>
  <p:sldIdLst>
    <p:sldId xmlns:r="http://schemas.openxmlformats.org/officeDocument/2006/relationships" id="256" r:id="Ra3aa5a930e814209"/>
    <p:sldId xmlns:r="http://schemas.openxmlformats.org/officeDocument/2006/relationships" id="257" r:id="R19cddf2fde554093"/>
    <p:sldId xmlns:r="http://schemas.openxmlformats.org/officeDocument/2006/relationships" id="258" r:id="R7d80305157bd4eed"/>
    <p:sldId xmlns:r="http://schemas.openxmlformats.org/officeDocument/2006/relationships" id="259" r:id="R407a1591b618445f"/>
    <p:sldId xmlns:r="http://schemas.openxmlformats.org/officeDocument/2006/relationships" id="260" r:id="R335cceda41ed4f6d"/>
    <p:sldId xmlns:r="http://schemas.openxmlformats.org/officeDocument/2006/relationships" id="261" r:id="R07233f88cbb140a7"/>
    <p:sldId xmlns:r="http://schemas.openxmlformats.org/officeDocument/2006/relationships" id="262" r:id="Rad74e78f1162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94ccee42a416c" /><Relationship Type="http://schemas.openxmlformats.org/officeDocument/2006/relationships/slide" Target="/ppt/slides/slide1.xml" Id="Ra3aa5a930e814209" /><Relationship Type="http://schemas.openxmlformats.org/officeDocument/2006/relationships/slide" Target="/ppt/slides/slide2.xml" Id="R19cddf2fde554093" /><Relationship Type="http://schemas.openxmlformats.org/officeDocument/2006/relationships/slide" Target="/ppt/slides/slide3.xml" Id="R7d80305157bd4eed" /><Relationship Type="http://schemas.openxmlformats.org/officeDocument/2006/relationships/slide" Target="/ppt/slides/slide4.xml" Id="R407a1591b618445f" /><Relationship Type="http://schemas.openxmlformats.org/officeDocument/2006/relationships/slide" Target="/ppt/slides/slide5.xml" Id="R335cceda41ed4f6d" /><Relationship Type="http://schemas.openxmlformats.org/officeDocument/2006/relationships/slide" Target="/ppt/slides/slide6.xml" Id="R07233f88cbb140a7" /><Relationship Type="http://schemas.openxmlformats.org/officeDocument/2006/relationships/slide" Target="/ppt/slides/slide7.xml" Id="Rad74e78f1162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d7421b7d2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3a3eb2e2455e" /><Relationship Type="http://schemas.openxmlformats.org/officeDocument/2006/relationships/theme" Target="/ppt/slideMasters/theme/theme1.xml" Id="R93fd95724a88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c3a3eb2e2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80123d32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2c6723c8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ee68472da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d8043598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54b11ff4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410ffab0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b09fc5d1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NORMANN AADNØY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Maurholen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SOLLUND INVEST AS</a:t>
            </a:r>
          </a:p>
        </p:txBody>
      </p:sp>
    </p:spTree>
  </p:cSld>
  <p:clrMapOvr>
    <a:masterClrMapping xmlns:a="http://schemas.openxmlformats.org/drawingml/2006/main"/>
  </p:clrMapOvr>
</p:sld>
</file>