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e56c24ad6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885e1faf54df0"/>
  </p:sldMasterIdLst>
  <p:sldIdLst>
    <p:sldId xmlns:r="http://schemas.openxmlformats.org/officeDocument/2006/relationships" id="256" r:id="R3aa75440c9a7483c"/>
    <p:sldId xmlns:r="http://schemas.openxmlformats.org/officeDocument/2006/relationships" id="257" r:id="Rd3170d3d6f8340be"/>
    <p:sldId xmlns:r="http://schemas.openxmlformats.org/officeDocument/2006/relationships" id="258" r:id="Rf2316cf7e708418f"/>
    <p:sldId xmlns:r="http://schemas.openxmlformats.org/officeDocument/2006/relationships" id="259" r:id="R54fb2c80cb3448ba"/>
    <p:sldId xmlns:r="http://schemas.openxmlformats.org/officeDocument/2006/relationships" id="260" r:id="Rf8f1d4fd2c0c40e6"/>
    <p:sldId xmlns:r="http://schemas.openxmlformats.org/officeDocument/2006/relationships" id="261" r:id="Rb68e6c9c84b842f1"/>
    <p:sldId xmlns:r="http://schemas.openxmlformats.org/officeDocument/2006/relationships" id="262" r:id="R3868972f59e9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885e1faf54df0" /><Relationship Type="http://schemas.openxmlformats.org/officeDocument/2006/relationships/slide" Target="/ppt/slides/slide1.xml" Id="R3aa75440c9a7483c" /><Relationship Type="http://schemas.openxmlformats.org/officeDocument/2006/relationships/slide" Target="/ppt/slides/slide2.xml" Id="Rd3170d3d6f8340be" /><Relationship Type="http://schemas.openxmlformats.org/officeDocument/2006/relationships/slide" Target="/ppt/slides/slide3.xml" Id="Rf2316cf7e708418f" /><Relationship Type="http://schemas.openxmlformats.org/officeDocument/2006/relationships/slide" Target="/ppt/slides/slide4.xml" Id="R54fb2c80cb3448ba" /><Relationship Type="http://schemas.openxmlformats.org/officeDocument/2006/relationships/slide" Target="/ppt/slides/slide5.xml" Id="Rf8f1d4fd2c0c40e6" /><Relationship Type="http://schemas.openxmlformats.org/officeDocument/2006/relationships/slide" Target="/ppt/slides/slide6.xml" Id="Rb68e6c9c84b842f1" /><Relationship Type="http://schemas.openxmlformats.org/officeDocument/2006/relationships/slide" Target="/ppt/slides/slide7.xml" Id="R3868972f59e9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02f639fea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353fa85540e8" /><Relationship Type="http://schemas.openxmlformats.org/officeDocument/2006/relationships/theme" Target="/ppt/slideMasters/theme/theme1.xml" Id="R3489dd71fc50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8353fa855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3b17d99c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289b9e0dc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faed910e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3b0709d96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cd69af3d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c49c97b66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da99cbe6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