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99d3acb55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730f75c634fc9"/>
  </p:sldMasterIdLst>
  <p:sldIdLst>
    <p:sldId xmlns:r="http://schemas.openxmlformats.org/officeDocument/2006/relationships" id="256" r:id="R3cb151e111a44d36"/>
    <p:sldId xmlns:r="http://schemas.openxmlformats.org/officeDocument/2006/relationships" id="257" r:id="Rb0bbcbb87da24217"/>
    <p:sldId xmlns:r="http://schemas.openxmlformats.org/officeDocument/2006/relationships" id="258" r:id="Rcc02d9574b76412e"/>
    <p:sldId xmlns:r="http://schemas.openxmlformats.org/officeDocument/2006/relationships" id="259" r:id="Ree7d753c4b8743c3"/>
    <p:sldId xmlns:r="http://schemas.openxmlformats.org/officeDocument/2006/relationships" id="260" r:id="Rceb19d671fe44107"/>
    <p:sldId xmlns:r="http://schemas.openxmlformats.org/officeDocument/2006/relationships" id="261" r:id="R60f2c56574f7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730f75c634fc9" /><Relationship Type="http://schemas.openxmlformats.org/officeDocument/2006/relationships/slide" Target="/ppt/slides/slide1.xml" Id="R3cb151e111a44d36" /><Relationship Type="http://schemas.openxmlformats.org/officeDocument/2006/relationships/slide" Target="/ppt/slides/slide2.xml" Id="Rb0bbcbb87da24217" /><Relationship Type="http://schemas.openxmlformats.org/officeDocument/2006/relationships/slide" Target="/ppt/slides/slide3.xml" Id="Rcc02d9574b76412e" /><Relationship Type="http://schemas.openxmlformats.org/officeDocument/2006/relationships/slide" Target="/ppt/slides/slide4.xml" Id="Ree7d753c4b8743c3" /><Relationship Type="http://schemas.openxmlformats.org/officeDocument/2006/relationships/slide" Target="/ppt/slides/slide5.xml" Id="Rceb19d671fe44107" /><Relationship Type="http://schemas.openxmlformats.org/officeDocument/2006/relationships/slide" Target="/ppt/slides/slide6.xml" Id="R60f2c56574f7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6eb5e40cc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687376ea24c0d" /><Relationship Type="http://schemas.openxmlformats.org/officeDocument/2006/relationships/theme" Target="/ppt/slideMasters/theme/theme1.xml" Id="Rcc59ebf3c4d9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687376ea2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82e1c7249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0c1a39c99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500738f4f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a6d448226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498104856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7e27460c9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PERLEBO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72D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