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00d7c6b44c41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73ce3a9a514c87"/>
  </p:sldMasterIdLst>
  <p:sldIdLst>
    <p:sldId xmlns:r="http://schemas.openxmlformats.org/officeDocument/2006/relationships" id="256" r:id="R3e784f3f3b4f4131"/>
    <p:sldId xmlns:r="http://schemas.openxmlformats.org/officeDocument/2006/relationships" id="257" r:id="Rd946d9ab6e624d27"/>
    <p:sldId xmlns:r="http://schemas.openxmlformats.org/officeDocument/2006/relationships" id="258" r:id="R3310d208c77e4e7f"/>
    <p:sldId xmlns:r="http://schemas.openxmlformats.org/officeDocument/2006/relationships" id="259" r:id="Rabd7af4ab2bc4370"/>
    <p:sldId xmlns:r="http://schemas.openxmlformats.org/officeDocument/2006/relationships" id="260" r:id="Rc22ecb8a329d473d"/>
    <p:sldId xmlns:r="http://schemas.openxmlformats.org/officeDocument/2006/relationships" id="261" r:id="Raa9d54a17de24b4c"/>
    <p:sldId xmlns:r="http://schemas.openxmlformats.org/officeDocument/2006/relationships" id="262" r:id="Rc07f2b0d392844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73ce3a9a514c87" /><Relationship Type="http://schemas.openxmlformats.org/officeDocument/2006/relationships/slide" Target="/ppt/slides/slide1.xml" Id="R3e784f3f3b4f4131" /><Relationship Type="http://schemas.openxmlformats.org/officeDocument/2006/relationships/slide" Target="/ppt/slides/slide2.xml" Id="Rd946d9ab6e624d27" /><Relationship Type="http://schemas.openxmlformats.org/officeDocument/2006/relationships/slide" Target="/ppt/slides/slide3.xml" Id="R3310d208c77e4e7f" /><Relationship Type="http://schemas.openxmlformats.org/officeDocument/2006/relationships/slide" Target="/ppt/slides/slide4.xml" Id="Rabd7af4ab2bc4370" /><Relationship Type="http://schemas.openxmlformats.org/officeDocument/2006/relationships/slide" Target="/ppt/slides/slide5.xml" Id="Rc22ecb8a329d473d" /><Relationship Type="http://schemas.openxmlformats.org/officeDocument/2006/relationships/slide" Target="/ppt/slides/slide6.xml" Id="Raa9d54a17de24b4c" /><Relationship Type="http://schemas.openxmlformats.org/officeDocument/2006/relationships/slide" Target="/ppt/slides/slide7.xml" Id="Rc07f2b0d392844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2cb15d8f4343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5e41383ab9427c" /><Relationship Type="http://schemas.openxmlformats.org/officeDocument/2006/relationships/theme" Target="/ppt/slideMasters/theme/theme1.xml" Id="R40291f7668ab4a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5e41383ab942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dfce1c1ffe43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6600b5408148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b7996d4134c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cc6eb22724c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471aa1515f4e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f7b0c9bf443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1130b3773141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PROXO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PROXO REGNSKAP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20 732 956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2 879 871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2 378 372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8 426 823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PROXO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PROXO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Stokmovegen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7500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www.proxo.no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924 923 180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PROXO REGNSKAP AS</a:t>
            </a:r>
          </a:p>
        </p:txBody>
      </p:sp>
    </p:spTree>
  </p:cSld>
  <p:clrMapOvr>
    <a:masterClrMapping xmlns:a="http://schemas.openxmlformats.org/drawingml/2006/main"/>
  </p:clrMapOvr>
</p:sld>
</file>