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8d1c336e414c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120343a59c40bb"/>
  </p:sldMasterIdLst>
  <p:sldIdLst>
    <p:sldId xmlns:r="http://schemas.openxmlformats.org/officeDocument/2006/relationships" id="256" r:id="R545dc8d9d6064670"/>
    <p:sldId xmlns:r="http://schemas.openxmlformats.org/officeDocument/2006/relationships" id="257" r:id="R7da826d2c04744d3"/>
    <p:sldId xmlns:r="http://schemas.openxmlformats.org/officeDocument/2006/relationships" id="258" r:id="Re7c6277fc3054150"/>
    <p:sldId xmlns:r="http://schemas.openxmlformats.org/officeDocument/2006/relationships" id="259" r:id="R52427e341614463c"/>
    <p:sldId xmlns:r="http://schemas.openxmlformats.org/officeDocument/2006/relationships" id="260" r:id="R9c9a041f1f364378"/>
    <p:sldId xmlns:r="http://schemas.openxmlformats.org/officeDocument/2006/relationships" id="261" r:id="Re1a51b01995c43f1"/>
    <p:sldId xmlns:r="http://schemas.openxmlformats.org/officeDocument/2006/relationships" id="262" r:id="R15597190036549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20343a59c40bb" /><Relationship Type="http://schemas.openxmlformats.org/officeDocument/2006/relationships/slide" Target="/ppt/slides/slide1.xml" Id="R545dc8d9d6064670" /><Relationship Type="http://schemas.openxmlformats.org/officeDocument/2006/relationships/slide" Target="/ppt/slides/slide2.xml" Id="R7da826d2c04744d3" /><Relationship Type="http://schemas.openxmlformats.org/officeDocument/2006/relationships/slide" Target="/ppt/slides/slide3.xml" Id="Re7c6277fc3054150" /><Relationship Type="http://schemas.openxmlformats.org/officeDocument/2006/relationships/slide" Target="/ppt/slides/slide4.xml" Id="R52427e341614463c" /><Relationship Type="http://schemas.openxmlformats.org/officeDocument/2006/relationships/slide" Target="/ppt/slides/slide5.xml" Id="R9c9a041f1f364378" /><Relationship Type="http://schemas.openxmlformats.org/officeDocument/2006/relationships/slide" Target="/ppt/slides/slide6.xml" Id="Re1a51b01995c43f1" /><Relationship Type="http://schemas.openxmlformats.org/officeDocument/2006/relationships/slide" Target="/ppt/slides/slide7.xml" Id="R15597190036549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f3c7058d84e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9d7ec50b14a71" /><Relationship Type="http://schemas.openxmlformats.org/officeDocument/2006/relationships/theme" Target="/ppt/slideMasters/theme/theme1.xml" Id="Rdf13dfa1d1274a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49d7ec50b14a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b7b40c3da4e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1eaad86244a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a4dc1f17147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4a87736f547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b586236684d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b24ec6d1f43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8139c46c34e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DRIVANDE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DRIVANDE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DRIVANDE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DRIVANDE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DRIVANDE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DRIVANDE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815 050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2 690 517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DRIVANDE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ANFINN MØRKRID BERGESEN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DRIVANDE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 Ramsvigvei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924 913 738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DRIVANDE AS</a:t>
            </a:r>
          </a:p>
        </p:txBody>
      </p:sp>
    </p:spTree>
  </p:cSld>
  <p:clrMapOvr>
    <a:masterClrMapping xmlns:a="http://schemas.openxmlformats.org/drawingml/2006/main"/>
  </p:clrMapOvr>
</p:sld>
</file>