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cdd1a4a854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f0967b99684eb7"/>
  </p:sldMasterIdLst>
  <p:sldIdLst>
    <p:sldId xmlns:r="http://schemas.openxmlformats.org/officeDocument/2006/relationships" id="256" r:id="Ra8005c33ef3a4133"/>
    <p:sldId xmlns:r="http://schemas.openxmlformats.org/officeDocument/2006/relationships" id="257" r:id="R795e97c1792447b5"/>
    <p:sldId xmlns:r="http://schemas.openxmlformats.org/officeDocument/2006/relationships" id="258" r:id="Re998748ef0b748e4"/>
    <p:sldId xmlns:r="http://schemas.openxmlformats.org/officeDocument/2006/relationships" id="259" r:id="Rd577dfa98404437b"/>
    <p:sldId xmlns:r="http://schemas.openxmlformats.org/officeDocument/2006/relationships" id="260" r:id="Rca83cb86ab504a92"/>
    <p:sldId xmlns:r="http://schemas.openxmlformats.org/officeDocument/2006/relationships" id="261" r:id="R25dbf0bfb3df40e4"/>
    <p:sldId xmlns:r="http://schemas.openxmlformats.org/officeDocument/2006/relationships" id="262" r:id="Rc30e0bfdf51541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0967b99684eb7" /><Relationship Type="http://schemas.openxmlformats.org/officeDocument/2006/relationships/slide" Target="/ppt/slides/slide1.xml" Id="Ra8005c33ef3a4133" /><Relationship Type="http://schemas.openxmlformats.org/officeDocument/2006/relationships/slide" Target="/ppt/slides/slide2.xml" Id="R795e97c1792447b5" /><Relationship Type="http://schemas.openxmlformats.org/officeDocument/2006/relationships/slide" Target="/ppt/slides/slide3.xml" Id="Re998748ef0b748e4" /><Relationship Type="http://schemas.openxmlformats.org/officeDocument/2006/relationships/slide" Target="/ppt/slides/slide4.xml" Id="Rd577dfa98404437b" /><Relationship Type="http://schemas.openxmlformats.org/officeDocument/2006/relationships/slide" Target="/ppt/slides/slide5.xml" Id="Rca83cb86ab504a92" /><Relationship Type="http://schemas.openxmlformats.org/officeDocument/2006/relationships/slide" Target="/ppt/slides/slide6.xml" Id="R25dbf0bfb3df40e4" /><Relationship Type="http://schemas.openxmlformats.org/officeDocument/2006/relationships/slide" Target="/ppt/slides/slide7.xml" Id="Rc30e0bfdf51541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c954dc10041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1935d667b4350" /><Relationship Type="http://schemas.openxmlformats.org/officeDocument/2006/relationships/theme" Target="/ppt/slideMasters/theme/theme1.xml" Id="R815f4e031fa04a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81935d667b43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b55606dce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586a8f636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81f2213b241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c57597be0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aad3dfbab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3c6190ec44d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7aa3d6b01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OLAV RINGHEIM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HELEN FADNES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08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