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dcef7d838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e5b5fe9174ffd"/>
  </p:sldMasterIdLst>
  <p:sldIdLst>
    <p:sldId xmlns:r="http://schemas.openxmlformats.org/officeDocument/2006/relationships" id="256" r:id="Rb5d3633c337f40d1"/>
    <p:sldId xmlns:r="http://schemas.openxmlformats.org/officeDocument/2006/relationships" id="257" r:id="R9aac4db0a9e541f0"/>
    <p:sldId xmlns:r="http://schemas.openxmlformats.org/officeDocument/2006/relationships" id="258" r:id="R48da5683f23e4a11"/>
    <p:sldId xmlns:r="http://schemas.openxmlformats.org/officeDocument/2006/relationships" id="259" r:id="R1dfa663d0fe043b5"/>
    <p:sldId xmlns:r="http://schemas.openxmlformats.org/officeDocument/2006/relationships" id="260" r:id="Rc447e60042e7411b"/>
    <p:sldId xmlns:r="http://schemas.openxmlformats.org/officeDocument/2006/relationships" id="261" r:id="Rd00066291f7e4d9b"/>
    <p:sldId xmlns:r="http://schemas.openxmlformats.org/officeDocument/2006/relationships" id="262" r:id="Re739e5b0bfbf46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e5b5fe9174ffd" /><Relationship Type="http://schemas.openxmlformats.org/officeDocument/2006/relationships/slide" Target="/ppt/slides/slide1.xml" Id="Rb5d3633c337f40d1" /><Relationship Type="http://schemas.openxmlformats.org/officeDocument/2006/relationships/slide" Target="/ppt/slides/slide2.xml" Id="R9aac4db0a9e541f0" /><Relationship Type="http://schemas.openxmlformats.org/officeDocument/2006/relationships/slide" Target="/ppt/slides/slide3.xml" Id="R48da5683f23e4a11" /><Relationship Type="http://schemas.openxmlformats.org/officeDocument/2006/relationships/slide" Target="/ppt/slides/slide4.xml" Id="R1dfa663d0fe043b5" /><Relationship Type="http://schemas.openxmlformats.org/officeDocument/2006/relationships/slide" Target="/ppt/slides/slide5.xml" Id="Rc447e60042e7411b" /><Relationship Type="http://schemas.openxmlformats.org/officeDocument/2006/relationships/slide" Target="/ppt/slides/slide6.xml" Id="Rd00066291f7e4d9b" /><Relationship Type="http://schemas.openxmlformats.org/officeDocument/2006/relationships/slide" Target="/ppt/slides/slide7.xml" Id="Re739e5b0bfbf46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906c30767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55f514a143e4" /><Relationship Type="http://schemas.openxmlformats.org/officeDocument/2006/relationships/theme" Target="/ppt/slideMasters/theme/theme1.xml" Id="Rb1ad7c36fbaa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155f514a1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f1497f1e8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fdc9db0b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1acb29e6f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3d248f9f9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7ccf355143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8402ea83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4d97adefc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