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5f1fc61b8d4e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88344a21df40b7"/>
  </p:sldMasterIdLst>
  <p:sldIdLst>
    <p:sldId xmlns:r="http://schemas.openxmlformats.org/officeDocument/2006/relationships" id="256" r:id="Rb4f528d728ea4923"/>
    <p:sldId xmlns:r="http://schemas.openxmlformats.org/officeDocument/2006/relationships" id="257" r:id="R58d19a58c3ff46a1"/>
    <p:sldId xmlns:r="http://schemas.openxmlformats.org/officeDocument/2006/relationships" id="258" r:id="Rfb52f1b866d744f1"/>
    <p:sldId xmlns:r="http://schemas.openxmlformats.org/officeDocument/2006/relationships" id="259" r:id="R40a04814771d4ab7"/>
    <p:sldId xmlns:r="http://schemas.openxmlformats.org/officeDocument/2006/relationships" id="260" r:id="R019f64d651954a0c"/>
    <p:sldId xmlns:r="http://schemas.openxmlformats.org/officeDocument/2006/relationships" id="261" r:id="R866646f646d14f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88344a21df40b7" /><Relationship Type="http://schemas.openxmlformats.org/officeDocument/2006/relationships/slide" Target="/ppt/slides/slide1.xml" Id="Rb4f528d728ea4923" /><Relationship Type="http://schemas.openxmlformats.org/officeDocument/2006/relationships/slide" Target="/ppt/slides/slide2.xml" Id="R58d19a58c3ff46a1" /><Relationship Type="http://schemas.openxmlformats.org/officeDocument/2006/relationships/slide" Target="/ppt/slides/slide3.xml" Id="Rfb52f1b866d744f1" /><Relationship Type="http://schemas.openxmlformats.org/officeDocument/2006/relationships/slide" Target="/ppt/slides/slide4.xml" Id="R40a04814771d4ab7" /><Relationship Type="http://schemas.openxmlformats.org/officeDocument/2006/relationships/slide" Target="/ppt/slides/slide5.xml" Id="R019f64d651954a0c" /><Relationship Type="http://schemas.openxmlformats.org/officeDocument/2006/relationships/slide" Target="/ppt/slides/slide6.xml" Id="R866646f646d14f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62283e9c8340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3d34da669f4927" /><Relationship Type="http://schemas.openxmlformats.org/officeDocument/2006/relationships/theme" Target="/ppt/slideMasters/theme/theme1.xml" Id="R9eee32533d174e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3d34da669f49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23e88cd28149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5ea8e67ba049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0746e92a1243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8147131db244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3ce864655241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8f295a4e464d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 STAVANGER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STAVANGER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STAVANGER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STAVANGER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STAVANGER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STAVANGER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Løkkeveien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4008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924 862 297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STAVANGER AS</a:t>
            </a:r>
          </a:p>
        </p:txBody>
      </p:sp>
    </p:spTree>
  </p:cSld>
  <p:clrMapOvr>
    <a:masterClrMapping xmlns:a="http://schemas.openxmlformats.org/drawingml/2006/main"/>
  </p:clrMapOvr>
</p:sld>
</file>