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2bbbfb18b743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f5d7f015a5468f"/>
  </p:sldMasterIdLst>
  <p:sldIdLst>
    <p:sldId xmlns:r="http://schemas.openxmlformats.org/officeDocument/2006/relationships" id="256" r:id="R8a2266324a004add"/>
    <p:sldId xmlns:r="http://schemas.openxmlformats.org/officeDocument/2006/relationships" id="257" r:id="R9962b81d3f1e4367"/>
    <p:sldId xmlns:r="http://schemas.openxmlformats.org/officeDocument/2006/relationships" id="258" r:id="R344f0e31feb2488f"/>
    <p:sldId xmlns:r="http://schemas.openxmlformats.org/officeDocument/2006/relationships" id="259" r:id="R5357b539dabf4f8d"/>
    <p:sldId xmlns:r="http://schemas.openxmlformats.org/officeDocument/2006/relationships" id="260" r:id="R59d2c0358f86479f"/>
    <p:sldId xmlns:r="http://schemas.openxmlformats.org/officeDocument/2006/relationships" id="261" r:id="R5787671cd0e148bd"/>
    <p:sldId xmlns:r="http://schemas.openxmlformats.org/officeDocument/2006/relationships" id="262" r:id="Re5a3f5453d6f4e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f5d7f015a5468f" /><Relationship Type="http://schemas.openxmlformats.org/officeDocument/2006/relationships/slide" Target="/ppt/slides/slide1.xml" Id="R8a2266324a004add" /><Relationship Type="http://schemas.openxmlformats.org/officeDocument/2006/relationships/slide" Target="/ppt/slides/slide2.xml" Id="R9962b81d3f1e4367" /><Relationship Type="http://schemas.openxmlformats.org/officeDocument/2006/relationships/slide" Target="/ppt/slides/slide3.xml" Id="R344f0e31feb2488f" /><Relationship Type="http://schemas.openxmlformats.org/officeDocument/2006/relationships/slide" Target="/ppt/slides/slide4.xml" Id="R5357b539dabf4f8d" /><Relationship Type="http://schemas.openxmlformats.org/officeDocument/2006/relationships/slide" Target="/ppt/slides/slide5.xml" Id="R59d2c0358f86479f" /><Relationship Type="http://schemas.openxmlformats.org/officeDocument/2006/relationships/slide" Target="/ppt/slides/slide6.xml" Id="R5787671cd0e148bd" /><Relationship Type="http://schemas.openxmlformats.org/officeDocument/2006/relationships/slide" Target="/ppt/slides/slide7.xml" Id="Re5a3f5453d6f4e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90d2afaadd4f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2981883784b3d" /><Relationship Type="http://schemas.openxmlformats.org/officeDocument/2006/relationships/theme" Target="/ppt/slideMasters/theme/theme1.xml" Id="Rd65973f31edd46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62981883784b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032c40ba847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706d7cda045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1aa0af3a34e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73585c8ef4f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2c0e1271e46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01a96b7754a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f71a5fc8140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KME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KME INVEST AS ble etablert [år] og holder til i Stadlandet.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−123 756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10 938 758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106 780 825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117 063 838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MICHELLE LOUISE ERVIK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KENT HUGO ERVIK  –  20,1 %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JETMUND AUGUST ERVIK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AUGUST INVEST AS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K.H.E. INVEST AS  –  13,3 %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Vestkappvegen 1434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6750 Stadlandet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924 838 973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KME INVEST AS</a:t>
            </a:r>
          </a:p>
        </p:txBody>
      </p:sp>
    </p:spTree>
  </p:cSld>
  <p:clrMapOvr>
    <a:masterClrMapping xmlns:a="http://schemas.openxmlformats.org/drawingml/2006/main"/>
  </p:clrMapOvr>
</p:sld>
</file>